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2" r:id="rId9"/>
    <p:sldId id="271" r:id="rId10"/>
    <p:sldId id="272" r:id="rId11"/>
    <p:sldId id="274" r:id="rId12"/>
    <p:sldId id="275" r:id="rId13"/>
    <p:sldId id="276" r:id="rId14"/>
    <p:sldId id="273" r:id="rId15"/>
    <p:sldId id="264" r:id="rId16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4B61EC-5EAA-402D-9BCE-3FDDE6C9D071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1820215B-C238-4B41-A7F7-3638B8A97D81}">
      <dgm:prSet phldrT="[Texte]"/>
      <dgm:spPr/>
      <dgm:t>
        <a:bodyPr/>
        <a:lstStyle/>
        <a:p>
          <a:r>
            <a:rPr lang="fr-FR" b="1" dirty="0" smtClean="0"/>
            <a:t>Fait juridique</a:t>
          </a:r>
          <a:endParaRPr lang="fr-FR" b="1" dirty="0"/>
        </a:p>
      </dgm:t>
    </dgm:pt>
    <dgm:pt modelId="{A763B0B0-C39A-439D-AE63-8F04FA4BB494}" type="parTrans" cxnId="{F66B77AF-797F-4212-BFB1-B3B888EEE1C1}">
      <dgm:prSet/>
      <dgm:spPr/>
      <dgm:t>
        <a:bodyPr/>
        <a:lstStyle/>
        <a:p>
          <a:endParaRPr lang="fr-FR"/>
        </a:p>
      </dgm:t>
    </dgm:pt>
    <dgm:pt modelId="{64E57A57-9587-4C50-A35E-35B43F0746C1}" type="sibTrans" cxnId="{F66B77AF-797F-4212-BFB1-B3B888EEE1C1}">
      <dgm:prSet/>
      <dgm:spPr/>
      <dgm:t>
        <a:bodyPr/>
        <a:lstStyle/>
        <a:p>
          <a:endParaRPr lang="fr-FR"/>
        </a:p>
      </dgm:t>
    </dgm:pt>
    <dgm:pt modelId="{8DA57A7B-A8C8-4817-BC43-9A6AEAE0A904}">
      <dgm:prSet phldrT="[Texte]"/>
      <dgm:spPr/>
      <dgm:t>
        <a:bodyPr/>
        <a:lstStyle/>
        <a:p>
          <a:r>
            <a:rPr lang="fr-FR" b="1" dirty="0" smtClean="0"/>
            <a:t>Fait auquel la loi attache des effets juridiques</a:t>
          </a:r>
          <a:endParaRPr lang="fr-FR" b="1" dirty="0"/>
        </a:p>
      </dgm:t>
    </dgm:pt>
    <dgm:pt modelId="{2E29CCC7-E668-4D50-889D-EC2DA0D38E9A}" type="parTrans" cxnId="{71FB7438-F709-4B14-ACCE-F1A8EE3B25D6}">
      <dgm:prSet/>
      <dgm:spPr/>
      <dgm:t>
        <a:bodyPr/>
        <a:lstStyle/>
        <a:p>
          <a:endParaRPr lang="fr-FR"/>
        </a:p>
      </dgm:t>
    </dgm:pt>
    <dgm:pt modelId="{3347DAE7-6ECF-44E8-83D1-DC987DBAF315}" type="sibTrans" cxnId="{71FB7438-F709-4B14-ACCE-F1A8EE3B25D6}">
      <dgm:prSet/>
      <dgm:spPr/>
      <dgm:t>
        <a:bodyPr/>
        <a:lstStyle/>
        <a:p>
          <a:endParaRPr lang="fr-FR"/>
        </a:p>
      </dgm:t>
    </dgm:pt>
    <dgm:pt modelId="{C4D8C866-79E3-461F-9182-85E851452030}">
      <dgm:prSet phldrT="[Texte]"/>
      <dgm:spPr/>
      <dgm:t>
        <a:bodyPr/>
        <a:lstStyle/>
        <a:p>
          <a:r>
            <a:rPr lang="fr-FR" b="1" dirty="0" smtClean="0"/>
            <a:t>Indépendamment de la volonté individuelle</a:t>
          </a:r>
          <a:endParaRPr lang="fr-FR" b="1" dirty="0"/>
        </a:p>
      </dgm:t>
    </dgm:pt>
    <dgm:pt modelId="{3377B75B-8F8D-43D1-8CCA-F6ACEA96196E}" type="parTrans" cxnId="{05181070-AFBD-43D5-9AD8-357F84E369EA}">
      <dgm:prSet/>
      <dgm:spPr/>
      <dgm:t>
        <a:bodyPr/>
        <a:lstStyle/>
        <a:p>
          <a:endParaRPr lang="fr-FR"/>
        </a:p>
      </dgm:t>
    </dgm:pt>
    <dgm:pt modelId="{2F6381B6-575D-446A-940A-49490E3104E5}" type="sibTrans" cxnId="{05181070-AFBD-43D5-9AD8-357F84E369EA}">
      <dgm:prSet/>
      <dgm:spPr/>
      <dgm:t>
        <a:bodyPr/>
        <a:lstStyle/>
        <a:p>
          <a:endParaRPr lang="fr-FR"/>
        </a:p>
      </dgm:t>
    </dgm:pt>
    <dgm:pt modelId="{BF1CC296-2CF7-4E26-9C61-DDE8AD0F8606}">
      <dgm:prSet phldrT="[Texte]"/>
      <dgm:spPr/>
      <dgm:t>
        <a:bodyPr/>
        <a:lstStyle/>
        <a:p>
          <a:r>
            <a:rPr lang="fr-FR" b="1" dirty="0" smtClean="0"/>
            <a:t>Involontaires ou naturels (naissance, décès…)</a:t>
          </a:r>
          <a:endParaRPr lang="fr-FR" b="1" dirty="0"/>
        </a:p>
      </dgm:t>
    </dgm:pt>
    <dgm:pt modelId="{7F9C5D53-89E4-48AE-94B8-24B22F0809D8}" type="parTrans" cxnId="{B7CCC928-70A0-4935-AA19-9115640F2039}">
      <dgm:prSet/>
      <dgm:spPr/>
      <dgm:t>
        <a:bodyPr/>
        <a:lstStyle/>
        <a:p>
          <a:endParaRPr lang="fr-FR"/>
        </a:p>
      </dgm:t>
    </dgm:pt>
    <dgm:pt modelId="{A0D747E2-D371-481B-9243-6D70A24AE241}" type="sibTrans" cxnId="{B7CCC928-70A0-4935-AA19-9115640F2039}">
      <dgm:prSet/>
      <dgm:spPr/>
      <dgm:t>
        <a:bodyPr/>
        <a:lstStyle/>
        <a:p>
          <a:endParaRPr lang="fr-FR"/>
        </a:p>
      </dgm:t>
    </dgm:pt>
    <dgm:pt modelId="{253E8323-FCFB-4F28-B1B8-638DD54154D0}">
      <dgm:prSet phldrT="[Texte]"/>
      <dgm:spPr/>
      <dgm:t>
        <a:bodyPr/>
        <a:lstStyle/>
        <a:p>
          <a:r>
            <a:rPr lang="fr-FR" b="1" dirty="0" smtClean="0"/>
            <a:t>Volontaires ou humains (délit, quasi-contrat)</a:t>
          </a:r>
          <a:endParaRPr lang="fr-FR" b="1" dirty="0"/>
        </a:p>
      </dgm:t>
    </dgm:pt>
    <dgm:pt modelId="{09F9FD8D-C471-4427-BC8A-44CA1DA2A4A8}" type="parTrans" cxnId="{2140B26E-B09D-40C3-B531-0331BAF0680A}">
      <dgm:prSet/>
      <dgm:spPr/>
      <dgm:t>
        <a:bodyPr/>
        <a:lstStyle/>
        <a:p>
          <a:endParaRPr lang="fr-FR"/>
        </a:p>
      </dgm:t>
    </dgm:pt>
    <dgm:pt modelId="{0A8D5C3A-EA83-4BA9-A44E-DED4C59191C4}" type="sibTrans" cxnId="{2140B26E-B09D-40C3-B531-0331BAF0680A}">
      <dgm:prSet/>
      <dgm:spPr/>
      <dgm:t>
        <a:bodyPr/>
        <a:lstStyle/>
        <a:p>
          <a:endParaRPr lang="fr-FR"/>
        </a:p>
      </dgm:t>
    </dgm:pt>
    <dgm:pt modelId="{D4129E4D-236E-4BCC-9DFC-EB404A6FE244}" type="pres">
      <dgm:prSet presAssocID="{594B61EC-5EAA-402D-9BCE-3FDDE6C9D071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B0D65CB2-FB91-41D7-AB78-76F0DB8EAC6B}" type="pres">
      <dgm:prSet presAssocID="{594B61EC-5EAA-402D-9BCE-3FDDE6C9D071}" presName="matrix" presStyleCnt="0"/>
      <dgm:spPr/>
    </dgm:pt>
    <dgm:pt modelId="{05C4C468-A6FD-42C9-8AC2-C0EEB5ED91BA}" type="pres">
      <dgm:prSet presAssocID="{594B61EC-5EAA-402D-9BCE-3FDDE6C9D071}" presName="tile1" presStyleLbl="node1" presStyleIdx="0" presStyleCnt="4"/>
      <dgm:spPr/>
      <dgm:t>
        <a:bodyPr/>
        <a:lstStyle/>
        <a:p>
          <a:endParaRPr lang="fr-FR"/>
        </a:p>
      </dgm:t>
    </dgm:pt>
    <dgm:pt modelId="{7A56257C-D20C-44DA-9D75-433810D2E883}" type="pres">
      <dgm:prSet presAssocID="{594B61EC-5EAA-402D-9BCE-3FDDE6C9D071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6971542-FE6E-43B1-B10B-EDAA777715D8}" type="pres">
      <dgm:prSet presAssocID="{594B61EC-5EAA-402D-9BCE-3FDDE6C9D071}" presName="tile2" presStyleLbl="node1" presStyleIdx="1" presStyleCnt="4"/>
      <dgm:spPr/>
      <dgm:t>
        <a:bodyPr/>
        <a:lstStyle/>
        <a:p>
          <a:endParaRPr lang="fr-FR"/>
        </a:p>
      </dgm:t>
    </dgm:pt>
    <dgm:pt modelId="{7BE2C771-EF95-4D45-921B-A02C4F96C3E3}" type="pres">
      <dgm:prSet presAssocID="{594B61EC-5EAA-402D-9BCE-3FDDE6C9D071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505F277-A9A7-4E52-830A-E3C4EF39656C}" type="pres">
      <dgm:prSet presAssocID="{594B61EC-5EAA-402D-9BCE-3FDDE6C9D071}" presName="tile3" presStyleLbl="node1" presStyleIdx="2" presStyleCnt="4"/>
      <dgm:spPr/>
      <dgm:t>
        <a:bodyPr/>
        <a:lstStyle/>
        <a:p>
          <a:endParaRPr lang="fr-FR"/>
        </a:p>
      </dgm:t>
    </dgm:pt>
    <dgm:pt modelId="{9397B3A5-63A1-4EA6-9320-B73B5B9EE94E}" type="pres">
      <dgm:prSet presAssocID="{594B61EC-5EAA-402D-9BCE-3FDDE6C9D071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829C68D-457C-4EA5-B593-A18F4DFDE7DD}" type="pres">
      <dgm:prSet presAssocID="{594B61EC-5EAA-402D-9BCE-3FDDE6C9D071}" presName="tile4" presStyleLbl="node1" presStyleIdx="3" presStyleCnt="4"/>
      <dgm:spPr/>
      <dgm:t>
        <a:bodyPr/>
        <a:lstStyle/>
        <a:p>
          <a:endParaRPr lang="fr-FR"/>
        </a:p>
      </dgm:t>
    </dgm:pt>
    <dgm:pt modelId="{456F4011-B334-4A6D-A718-C7036570EC91}" type="pres">
      <dgm:prSet presAssocID="{594B61EC-5EAA-402D-9BCE-3FDDE6C9D071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7F1DB7D-1DF0-413B-83E5-2EE3403C6B98}" type="pres">
      <dgm:prSet presAssocID="{594B61EC-5EAA-402D-9BCE-3FDDE6C9D071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fr-FR"/>
        </a:p>
      </dgm:t>
    </dgm:pt>
  </dgm:ptLst>
  <dgm:cxnLst>
    <dgm:cxn modelId="{2140B26E-B09D-40C3-B531-0331BAF0680A}" srcId="{1820215B-C238-4B41-A7F7-3638B8A97D81}" destId="{253E8323-FCFB-4F28-B1B8-638DD54154D0}" srcOrd="3" destOrd="0" parTransId="{09F9FD8D-C471-4427-BC8A-44CA1DA2A4A8}" sibTransId="{0A8D5C3A-EA83-4BA9-A44E-DED4C59191C4}"/>
    <dgm:cxn modelId="{A8C489C1-D55F-40C0-B673-AA892AD74B90}" type="presOf" srcId="{253E8323-FCFB-4F28-B1B8-638DD54154D0}" destId="{9829C68D-457C-4EA5-B593-A18F4DFDE7DD}" srcOrd="0" destOrd="0" presId="urn:microsoft.com/office/officeart/2005/8/layout/matrix1"/>
    <dgm:cxn modelId="{B5DEC5E5-2A0D-498F-8EEF-A0F1071C1CC4}" type="presOf" srcId="{BF1CC296-2CF7-4E26-9C61-DDE8AD0F8606}" destId="{B505F277-A9A7-4E52-830A-E3C4EF39656C}" srcOrd="0" destOrd="0" presId="urn:microsoft.com/office/officeart/2005/8/layout/matrix1"/>
    <dgm:cxn modelId="{05181070-AFBD-43D5-9AD8-357F84E369EA}" srcId="{1820215B-C238-4B41-A7F7-3638B8A97D81}" destId="{C4D8C866-79E3-461F-9182-85E851452030}" srcOrd="1" destOrd="0" parTransId="{3377B75B-8F8D-43D1-8CCA-F6ACEA96196E}" sibTransId="{2F6381B6-575D-446A-940A-49490E3104E5}"/>
    <dgm:cxn modelId="{6F2752AE-FB3C-4E59-BEDE-6BD8FFB679B7}" type="presOf" srcId="{BF1CC296-2CF7-4E26-9C61-DDE8AD0F8606}" destId="{9397B3A5-63A1-4EA6-9320-B73B5B9EE94E}" srcOrd="1" destOrd="0" presId="urn:microsoft.com/office/officeart/2005/8/layout/matrix1"/>
    <dgm:cxn modelId="{FB3574E7-B0EE-4588-958E-7E04A01517A0}" type="presOf" srcId="{253E8323-FCFB-4F28-B1B8-638DD54154D0}" destId="{456F4011-B334-4A6D-A718-C7036570EC91}" srcOrd="1" destOrd="0" presId="urn:microsoft.com/office/officeart/2005/8/layout/matrix1"/>
    <dgm:cxn modelId="{71FB7438-F709-4B14-ACCE-F1A8EE3B25D6}" srcId="{1820215B-C238-4B41-A7F7-3638B8A97D81}" destId="{8DA57A7B-A8C8-4817-BC43-9A6AEAE0A904}" srcOrd="0" destOrd="0" parTransId="{2E29CCC7-E668-4D50-889D-EC2DA0D38E9A}" sibTransId="{3347DAE7-6ECF-44E8-83D1-DC987DBAF315}"/>
    <dgm:cxn modelId="{78EC5BFC-677C-4442-9EF8-9C578FC978E9}" type="presOf" srcId="{8DA57A7B-A8C8-4817-BC43-9A6AEAE0A904}" destId="{05C4C468-A6FD-42C9-8AC2-C0EEB5ED91BA}" srcOrd="0" destOrd="0" presId="urn:microsoft.com/office/officeart/2005/8/layout/matrix1"/>
    <dgm:cxn modelId="{F05DD766-C647-4C4E-BB33-DD29E6E08BB6}" type="presOf" srcId="{1820215B-C238-4B41-A7F7-3638B8A97D81}" destId="{57F1DB7D-1DF0-413B-83E5-2EE3403C6B98}" srcOrd="0" destOrd="0" presId="urn:microsoft.com/office/officeart/2005/8/layout/matrix1"/>
    <dgm:cxn modelId="{17242F6C-D798-4544-B106-2D9889D7B57B}" type="presOf" srcId="{594B61EC-5EAA-402D-9BCE-3FDDE6C9D071}" destId="{D4129E4D-236E-4BCC-9DFC-EB404A6FE244}" srcOrd="0" destOrd="0" presId="urn:microsoft.com/office/officeart/2005/8/layout/matrix1"/>
    <dgm:cxn modelId="{B7CCC928-70A0-4935-AA19-9115640F2039}" srcId="{1820215B-C238-4B41-A7F7-3638B8A97D81}" destId="{BF1CC296-2CF7-4E26-9C61-DDE8AD0F8606}" srcOrd="2" destOrd="0" parTransId="{7F9C5D53-89E4-48AE-94B8-24B22F0809D8}" sibTransId="{A0D747E2-D371-481B-9243-6D70A24AE241}"/>
    <dgm:cxn modelId="{215F5B84-4A12-403D-801C-D68F484677D8}" type="presOf" srcId="{C4D8C866-79E3-461F-9182-85E851452030}" destId="{E6971542-FE6E-43B1-B10B-EDAA777715D8}" srcOrd="0" destOrd="0" presId="urn:microsoft.com/office/officeart/2005/8/layout/matrix1"/>
    <dgm:cxn modelId="{F379829B-0429-4A30-ACF9-4AA963366CF4}" type="presOf" srcId="{C4D8C866-79E3-461F-9182-85E851452030}" destId="{7BE2C771-EF95-4D45-921B-A02C4F96C3E3}" srcOrd="1" destOrd="0" presId="urn:microsoft.com/office/officeart/2005/8/layout/matrix1"/>
    <dgm:cxn modelId="{F66B77AF-797F-4212-BFB1-B3B888EEE1C1}" srcId="{594B61EC-5EAA-402D-9BCE-3FDDE6C9D071}" destId="{1820215B-C238-4B41-A7F7-3638B8A97D81}" srcOrd="0" destOrd="0" parTransId="{A763B0B0-C39A-439D-AE63-8F04FA4BB494}" sibTransId="{64E57A57-9587-4C50-A35E-35B43F0746C1}"/>
    <dgm:cxn modelId="{AB448CA2-C4AB-4F6E-BEC2-5DCAB34A652F}" type="presOf" srcId="{8DA57A7B-A8C8-4817-BC43-9A6AEAE0A904}" destId="{7A56257C-D20C-44DA-9D75-433810D2E883}" srcOrd="1" destOrd="0" presId="urn:microsoft.com/office/officeart/2005/8/layout/matrix1"/>
    <dgm:cxn modelId="{73E4A552-030D-457D-BE86-4330420F1247}" type="presParOf" srcId="{D4129E4D-236E-4BCC-9DFC-EB404A6FE244}" destId="{B0D65CB2-FB91-41D7-AB78-76F0DB8EAC6B}" srcOrd="0" destOrd="0" presId="urn:microsoft.com/office/officeart/2005/8/layout/matrix1"/>
    <dgm:cxn modelId="{D384FF0A-CE7F-456A-B691-7FD10AB04F61}" type="presParOf" srcId="{B0D65CB2-FB91-41D7-AB78-76F0DB8EAC6B}" destId="{05C4C468-A6FD-42C9-8AC2-C0EEB5ED91BA}" srcOrd="0" destOrd="0" presId="urn:microsoft.com/office/officeart/2005/8/layout/matrix1"/>
    <dgm:cxn modelId="{9132B223-D41D-42E8-AABB-31F3DC486F0D}" type="presParOf" srcId="{B0D65CB2-FB91-41D7-AB78-76F0DB8EAC6B}" destId="{7A56257C-D20C-44DA-9D75-433810D2E883}" srcOrd="1" destOrd="0" presId="urn:microsoft.com/office/officeart/2005/8/layout/matrix1"/>
    <dgm:cxn modelId="{17927317-E267-4A6E-840B-6EAD85DF755C}" type="presParOf" srcId="{B0D65CB2-FB91-41D7-AB78-76F0DB8EAC6B}" destId="{E6971542-FE6E-43B1-B10B-EDAA777715D8}" srcOrd="2" destOrd="0" presId="urn:microsoft.com/office/officeart/2005/8/layout/matrix1"/>
    <dgm:cxn modelId="{99FF98E7-8F81-4C3F-BEF1-0981A5842EA5}" type="presParOf" srcId="{B0D65CB2-FB91-41D7-AB78-76F0DB8EAC6B}" destId="{7BE2C771-EF95-4D45-921B-A02C4F96C3E3}" srcOrd="3" destOrd="0" presId="urn:microsoft.com/office/officeart/2005/8/layout/matrix1"/>
    <dgm:cxn modelId="{26EBEA54-AD8F-4A26-A606-88014233995F}" type="presParOf" srcId="{B0D65CB2-FB91-41D7-AB78-76F0DB8EAC6B}" destId="{B505F277-A9A7-4E52-830A-E3C4EF39656C}" srcOrd="4" destOrd="0" presId="urn:microsoft.com/office/officeart/2005/8/layout/matrix1"/>
    <dgm:cxn modelId="{0876C155-4656-4924-AED9-CCA6A56ACDFF}" type="presParOf" srcId="{B0D65CB2-FB91-41D7-AB78-76F0DB8EAC6B}" destId="{9397B3A5-63A1-4EA6-9320-B73B5B9EE94E}" srcOrd="5" destOrd="0" presId="urn:microsoft.com/office/officeart/2005/8/layout/matrix1"/>
    <dgm:cxn modelId="{42069D77-B402-44B1-8ADF-6C692526AEB0}" type="presParOf" srcId="{B0D65CB2-FB91-41D7-AB78-76F0DB8EAC6B}" destId="{9829C68D-457C-4EA5-B593-A18F4DFDE7DD}" srcOrd="6" destOrd="0" presId="urn:microsoft.com/office/officeart/2005/8/layout/matrix1"/>
    <dgm:cxn modelId="{9F31143F-819E-4151-A452-D1A9A65F7348}" type="presParOf" srcId="{B0D65CB2-FB91-41D7-AB78-76F0DB8EAC6B}" destId="{456F4011-B334-4A6D-A718-C7036570EC91}" srcOrd="7" destOrd="0" presId="urn:microsoft.com/office/officeart/2005/8/layout/matrix1"/>
    <dgm:cxn modelId="{BE0844CF-6AA2-418E-80F0-D825CA491FA8}" type="presParOf" srcId="{D4129E4D-236E-4BCC-9DFC-EB404A6FE244}" destId="{57F1DB7D-1DF0-413B-83E5-2EE3403C6B98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247D96-6DEE-4364-9315-FE1EB08E0D3B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FA46487-FF47-4280-AE7E-1BE82FB8F158}">
      <dgm:prSet phldrT="[Texte]"/>
      <dgm:spPr/>
      <dgm:t>
        <a:bodyPr/>
        <a:lstStyle/>
        <a:p>
          <a:r>
            <a:rPr lang="fr-FR" dirty="0" err="1" smtClean="0"/>
            <a:t>Rté</a:t>
          </a:r>
          <a:r>
            <a:rPr lang="fr-FR" dirty="0" smtClean="0"/>
            <a:t> civile</a:t>
          </a:r>
          <a:endParaRPr lang="fr-FR" dirty="0"/>
        </a:p>
      </dgm:t>
    </dgm:pt>
    <dgm:pt modelId="{69DAC534-BBC8-4AF4-9F82-57A1AA13E4BF}" type="parTrans" cxnId="{F6F8B627-5BF7-48F2-AB33-7BEFBD37B3CB}">
      <dgm:prSet/>
      <dgm:spPr/>
      <dgm:t>
        <a:bodyPr/>
        <a:lstStyle/>
        <a:p>
          <a:endParaRPr lang="fr-FR"/>
        </a:p>
      </dgm:t>
    </dgm:pt>
    <dgm:pt modelId="{15F3BC62-A2E7-4701-9AEA-E2FF665A1254}" type="sibTrans" cxnId="{F6F8B627-5BF7-48F2-AB33-7BEFBD37B3CB}">
      <dgm:prSet/>
      <dgm:spPr/>
      <dgm:t>
        <a:bodyPr/>
        <a:lstStyle/>
        <a:p>
          <a:endParaRPr lang="fr-FR"/>
        </a:p>
      </dgm:t>
    </dgm:pt>
    <dgm:pt modelId="{852C8440-A4F3-4D8B-83F9-C339A3932D84}">
      <dgm:prSet phldrT="[Texte]"/>
      <dgm:spPr/>
      <dgm:t>
        <a:bodyPr/>
        <a:lstStyle/>
        <a:p>
          <a:r>
            <a:rPr lang="fr-FR" dirty="0" smtClean="0"/>
            <a:t>Délit ou QD est général</a:t>
          </a:r>
          <a:endParaRPr lang="fr-FR" dirty="0"/>
        </a:p>
      </dgm:t>
    </dgm:pt>
    <dgm:pt modelId="{6074B07A-CAAC-48DC-B823-0B0B30FF29CE}" type="parTrans" cxnId="{77E023A5-9EB8-4B0B-8ABD-A66609F763F3}">
      <dgm:prSet/>
      <dgm:spPr/>
      <dgm:t>
        <a:bodyPr/>
        <a:lstStyle/>
        <a:p>
          <a:endParaRPr lang="fr-FR"/>
        </a:p>
      </dgm:t>
    </dgm:pt>
    <dgm:pt modelId="{A8F31734-3A9D-4D16-86A1-1BD573CF3418}" type="sibTrans" cxnId="{77E023A5-9EB8-4B0B-8ABD-A66609F763F3}">
      <dgm:prSet/>
      <dgm:spPr/>
      <dgm:t>
        <a:bodyPr/>
        <a:lstStyle/>
        <a:p>
          <a:endParaRPr lang="fr-FR"/>
        </a:p>
      </dgm:t>
    </dgm:pt>
    <dgm:pt modelId="{E0E4352B-9EB1-429C-B3AA-A860D874316F}">
      <dgm:prSet phldrT="[Texte]"/>
      <dgm:spPr/>
      <dgm:t>
        <a:bodyPr/>
        <a:lstStyle/>
        <a:p>
          <a:r>
            <a:rPr lang="fr-FR" dirty="0" smtClean="0"/>
            <a:t>Pas de Délit et donc de </a:t>
          </a:r>
          <a:r>
            <a:rPr lang="fr-FR" dirty="0" err="1" smtClean="0"/>
            <a:t>Rté</a:t>
          </a:r>
          <a:r>
            <a:rPr lang="fr-FR" dirty="0" smtClean="0"/>
            <a:t> si </a:t>
          </a:r>
          <a:r>
            <a:rPr lang="fr-FR" u="sng" dirty="0" smtClean="0"/>
            <a:t>Dommage non constaté</a:t>
          </a:r>
          <a:endParaRPr lang="fr-FR" u="sng" dirty="0"/>
        </a:p>
      </dgm:t>
    </dgm:pt>
    <dgm:pt modelId="{1A5F095F-B8B1-4579-B02E-3FBE709E8142}" type="parTrans" cxnId="{8C423010-1B80-4BB2-9F45-1115AAD174EB}">
      <dgm:prSet/>
      <dgm:spPr/>
      <dgm:t>
        <a:bodyPr/>
        <a:lstStyle/>
        <a:p>
          <a:endParaRPr lang="fr-FR"/>
        </a:p>
      </dgm:t>
    </dgm:pt>
    <dgm:pt modelId="{9C1CCF8F-0B91-4F13-B837-2ADA4FBA4164}" type="sibTrans" cxnId="{8C423010-1B80-4BB2-9F45-1115AAD174EB}">
      <dgm:prSet/>
      <dgm:spPr/>
      <dgm:t>
        <a:bodyPr/>
        <a:lstStyle/>
        <a:p>
          <a:endParaRPr lang="fr-FR"/>
        </a:p>
      </dgm:t>
    </dgm:pt>
    <dgm:pt modelId="{B504B6B6-8B05-4F74-B22D-5BACB8F1AE27}">
      <dgm:prSet phldrT="[Texte]"/>
      <dgm:spPr/>
      <dgm:t>
        <a:bodyPr/>
        <a:lstStyle/>
        <a:p>
          <a:r>
            <a:rPr lang="fr-FR" dirty="0" err="1" smtClean="0"/>
            <a:t>Rté</a:t>
          </a:r>
          <a:r>
            <a:rPr lang="fr-FR" dirty="0" smtClean="0"/>
            <a:t> pénale</a:t>
          </a:r>
          <a:endParaRPr lang="fr-FR" dirty="0"/>
        </a:p>
      </dgm:t>
    </dgm:pt>
    <dgm:pt modelId="{F44807C4-02F1-4F7D-996B-7B2164B71EE6}" type="parTrans" cxnId="{DDAB0400-B121-4E0E-8364-389CA5AC0C67}">
      <dgm:prSet/>
      <dgm:spPr/>
      <dgm:t>
        <a:bodyPr/>
        <a:lstStyle/>
        <a:p>
          <a:endParaRPr lang="fr-FR"/>
        </a:p>
      </dgm:t>
    </dgm:pt>
    <dgm:pt modelId="{4046AB05-A426-413F-A88E-7A28AC614A35}" type="sibTrans" cxnId="{DDAB0400-B121-4E0E-8364-389CA5AC0C67}">
      <dgm:prSet/>
      <dgm:spPr/>
      <dgm:t>
        <a:bodyPr/>
        <a:lstStyle/>
        <a:p>
          <a:endParaRPr lang="fr-FR"/>
        </a:p>
      </dgm:t>
    </dgm:pt>
    <dgm:pt modelId="{063D8B92-DA4C-4DFD-984E-2894D65423C9}">
      <dgm:prSet phldrT="[Texte]"/>
      <dgm:spPr/>
      <dgm:t>
        <a:bodyPr/>
        <a:lstStyle/>
        <a:p>
          <a:r>
            <a:rPr lang="fr-FR" dirty="0" smtClean="0"/>
            <a:t>Délit pénal est </a:t>
          </a:r>
          <a:r>
            <a:rPr lang="fr-FR" u="sng" dirty="0" smtClean="0"/>
            <a:t>spécifié</a:t>
          </a:r>
          <a:endParaRPr lang="fr-FR" u="sng" dirty="0"/>
        </a:p>
      </dgm:t>
    </dgm:pt>
    <dgm:pt modelId="{12AB3192-5550-41F0-B5C9-6D6F95547C27}" type="parTrans" cxnId="{6BE67AFC-934A-4315-A3E8-6A36039CFDE0}">
      <dgm:prSet/>
      <dgm:spPr/>
      <dgm:t>
        <a:bodyPr/>
        <a:lstStyle/>
        <a:p>
          <a:endParaRPr lang="fr-FR"/>
        </a:p>
      </dgm:t>
    </dgm:pt>
    <dgm:pt modelId="{2C5533AD-465E-46E0-BFE3-66BCF8DF41F9}" type="sibTrans" cxnId="{6BE67AFC-934A-4315-A3E8-6A36039CFDE0}">
      <dgm:prSet/>
      <dgm:spPr/>
      <dgm:t>
        <a:bodyPr/>
        <a:lstStyle/>
        <a:p>
          <a:endParaRPr lang="fr-FR"/>
        </a:p>
      </dgm:t>
    </dgm:pt>
    <dgm:pt modelId="{F44A1CD3-AC97-4485-BBAD-0693A8156EC6}">
      <dgm:prSet phldrT="[Texte]"/>
      <dgm:spPr/>
      <dgm:t>
        <a:bodyPr/>
        <a:lstStyle/>
        <a:p>
          <a:r>
            <a:rPr lang="fr-FR" dirty="0" smtClean="0"/>
            <a:t>Existence+</a:t>
          </a:r>
          <a:r>
            <a:rPr lang="fr-FR" dirty="0" err="1" smtClean="0"/>
            <a:t>condamn</a:t>
          </a:r>
          <a:r>
            <a:rPr lang="fr-FR" dirty="0" smtClean="0"/>
            <a:t> </a:t>
          </a:r>
          <a:r>
            <a:rPr lang="fr-FR" u="sng" dirty="0" smtClean="0"/>
            <a:t>mm si absence de D </a:t>
          </a:r>
          <a:r>
            <a:rPr lang="fr-FR" dirty="0" smtClean="0"/>
            <a:t>aux biens et Personnes</a:t>
          </a:r>
          <a:endParaRPr lang="fr-FR" dirty="0"/>
        </a:p>
      </dgm:t>
    </dgm:pt>
    <dgm:pt modelId="{A6C79247-79E3-44CA-A052-F2CFF83ADEBF}" type="parTrans" cxnId="{3D3182CE-C257-4005-9A9F-872F58E900BE}">
      <dgm:prSet/>
      <dgm:spPr/>
      <dgm:t>
        <a:bodyPr/>
        <a:lstStyle/>
        <a:p>
          <a:endParaRPr lang="fr-FR"/>
        </a:p>
      </dgm:t>
    </dgm:pt>
    <dgm:pt modelId="{1212994B-1C38-4E36-B9E3-F04CE5F50B47}" type="sibTrans" cxnId="{3D3182CE-C257-4005-9A9F-872F58E900BE}">
      <dgm:prSet/>
      <dgm:spPr/>
      <dgm:t>
        <a:bodyPr/>
        <a:lstStyle/>
        <a:p>
          <a:endParaRPr lang="fr-FR"/>
        </a:p>
      </dgm:t>
    </dgm:pt>
    <dgm:pt modelId="{CC1EF77E-B0F5-4862-BF5C-C6FEF829E0D0}" type="pres">
      <dgm:prSet presAssocID="{16247D96-6DEE-4364-9315-FE1EB08E0D3B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7A206A40-29CF-4E84-A090-0C704A03B1A7}" type="pres">
      <dgm:prSet presAssocID="{7FA46487-FF47-4280-AE7E-1BE82FB8F158}" presName="linNode" presStyleCnt="0"/>
      <dgm:spPr/>
    </dgm:pt>
    <dgm:pt modelId="{6651D615-B209-4D4C-983B-DBBC226D25EA}" type="pres">
      <dgm:prSet presAssocID="{7FA46487-FF47-4280-AE7E-1BE82FB8F158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B045E91-E890-4EAF-AB0A-9CC4E61A19D7}" type="pres">
      <dgm:prSet presAssocID="{7FA46487-FF47-4280-AE7E-1BE82FB8F158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AEF91E4-1E8F-4BB4-AAD3-C3490A24F0D1}" type="pres">
      <dgm:prSet presAssocID="{15F3BC62-A2E7-4701-9AEA-E2FF665A1254}" presName="spacing" presStyleCnt="0"/>
      <dgm:spPr/>
    </dgm:pt>
    <dgm:pt modelId="{765F59D8-2AA7-4076-AA49-086FD68D146D}" type="pres">
      <dgm:prSet presAssocID="{B504B6B6-8B05-4F74-B22D-5BACB8F1AE27}" presName="linNode" presStyleCnt="0"/>
      <dgm:spPr/>
    </dgm:pt>
    <dgm:pt modelId="{1443E9EF-1C78-49EC-92C4-FBF897957382}" type="pres">
      <dgm:prSet presAssocID="{B504B6B6-8B05-4F74-B22D-5BACB8F1AE27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5EBC802-927D-4437-89E1-49CDF58FE145}" type="pres">
      <dgm:prSet presAssocID="{B504B6B6-8B05-4F74-B22D-5BACB8F1AE27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D3182CE-C257-4005-9A9F-872F58E900BE}" srcId="{B504B6B6-8B05-4F74-B22D-5BACB8F1AE27}" destId="{F44A1CD3-AC97-4485-BBAD-0693A8156EC6}" srcOrd="1" destOrd="0" parTransId="{A6C79247-79E3-44CA-A052-F2CFF83ADEBF}" sibTransId="{1212994B-1C38-4E36-B9E3-F04CE5F50B47}"/>
    <dgm:cxn modelId="{48B1A57E-FE00-42D7-8ED7-142CDC4BB218}" type="presOf" srcId="{E0E4352B-9EB1-429C-B3AA-A860D874316F}" destId="{2B045E91-E890-4EAF-AB0A-9CC4E61A19D7}" srcOrd="0" destOrd="1" presId="urn:microsoft.com/office/officeart/2005/8/layout/vList6"/>
    <dgm:cxn modelId="{DDAB0400-B121-4E0E-8364-389CA5AC0C67}" srcId="{16247D96-6DEE-4364-9315-FE1EB08E0D3B}" destId="{B504B6B6-8B05-4F74-B22D-5BACB8F1AE27}" srcOrd="1" destOrd="0" parTransId="{F44807C4-02F1-4F7D-996B-7B2164B71EE6}" sibTransId="{4046AB05-A426-413F-A88E-7A28AC614A35}"/>
    <dgm:cxn modelId="{5FBA4AB3-2D11-4C61-A091-2A9BB5DAE93D}" type="presOf" srcId="{F44A1CD3-AC97-4485-BBAD-0693A8156EC6}" destId="{E5EBC802-927D-4437-89E1-49CDF58FE145}" srcOrd="0" destOrd="1" presId="urn:microsoft.com/office/officeart/2005/8/layout/vList6"/>
    <dgm:cxn modelId="{813F2409-D40E-4F88-8341-A39C370FF717}" type="presOf" srcId="{B504B6B6-8B05-4F74-B22D-5BACB8F1AE27}" destId="{1443E9EF-1C78-49EC-92C4-FBF897957382}" srcOrd="0" destOrd="0" presId="urn:microsoft.com/office/officeart/2005/8/layout/vList6"/>
    <dgm:cxn modelId="{0D10D0DA-D506-4B3B-96CC-1CAF835519F6}" type="presOf" srcId="{7FA46487-FF47-4280-AE7E-1BE82FB8F158}" destId="{6651D615-B209-4D4C-983B-DBBC226D25EA}" srcOrd="0" destOrd="0" presId="urn:microsoft.com/office/officeart/2005/8/layout/vList6"/>
    <dgm:cxn modelId="{F6F8B627-5BF7-48F2-AB33-7BEFBD37B3CB}" srcId="{16247D96-6DEE-4364-9315-FE1EB08E0D3B}" destId="{7FA46487-FF47-4280-AE7E-1BE82FB8F158}" srcOrd="0" destOrd="0" parTransId="{69DAC534-BBC8-4AF4-9F82-57A1AA13E4BF}" sibTransId="{15F3BC62-A2E7-4701-9AEA-E2FF665A1254}"/>
    <dgm:cxn modelId="{13D6C809-1564-4381-B9D7-F30123EB41ED}" type="presOf" srcId="{852C8440-A4F3-4D8B-83F9-C339A3932D84}" destId="{2B045E91-E890-4EAF-AB0A-9CC4E61A19D7}" srcOrd="0" destOrd="0" presId="urn:microsoft.com/office/officeart/2005/8/layout/vList6"/>
    <dgm:cxn modelId="{8C423010-1B80-4BB2-9F45-1115AAD174EB}" srcId="{7FA46487-FF47-4280-AE7E-1BE82FB8F158}" destId="{E0E4352B-9EB1-429C-B3AA-A860D874316F}" srcOrd="1" destOrd="0" parTransId="{1A5F095F-B8B1-4579-B02E-3FBE709E8142}" sibTransId="{9C1CCF8F-0B91-4F13-B837-2ADA4FBA4164}"/>
    <dgm:cxn modelId="{6BE67AFC-934A-4315-A3E8-6A36039CFDE0}" srcId="{B504B6B6-8B05-4F74-B22D-5BACB8F1AE27}" destId="{063D8B92-DA4C-4DFD-984E-2894D65423C9}" srcOrd="0" destOrd="0" parTransId="{12AB3192-5550-41F0-B5C9-6D6F95547C27}" sibTransId="{2C5533AD-465E-46E0-BFE3-66BCF8DF41F9}"/>
    <dgm:cxn modelId="{77E023A5-9EB8-4B0B-8ABD-A66609F763F3}" srcId="{7FA46487-FF47-4280-AE7E-1BE82FB8F158}" destId="{852C8440-A4F3-4D8B-83F9-C339A3932D84}" srcOrd="0" destOrd="0" parTransId="{6074B07A-CAAC-48DC-B823-0B0B30FF29CE}" sibTransId="{A8F31734-3A9D-4D16-86A1-1BD573CF3418}"/>
    <dgm:cxn modelId="{9D6D12FE-430F-4EEF-A1A5-AEA6EC772F37}" type="presOf" srcId="{063D8B92-DA4C-4DFD-984E-2894D65423C9}" destId="{E5EBC802-927D-4437-89E1-49CDF58FE145}" srcOrd="0" destOrd="0" presId="urn:microsoft.com/office/officeart/2005/8/layout/vList6"/>
    <dgm:cxn modelId="{75EE61C5-603B-43E5-9175-179F2E9B2B6A}" type="presOf" srcId="{16247D96-6DEE-4364-9315-FE1EB08E0D3B}" destId="{CC1EF77E-B0F5-4862-BF5C-C6FEF829E0D0}" srcOrd="0" destOrd="0" presId="urn:microsoft.com/office/officeart/2005/8/layout/vList6"/>
    <dgm:cxn modelId="{DE1EA6F3-DDF2-480E-A183-DFDCF6FAF400}" type="presParOf" srcId="{CC1EF77E-B0F5-4862-BF5C-C6FEF829E0D0}" destId="{7A206A40-29CF-4E84-A090-0C704A03B1A7}" srcOrd="0" destOrd="0" presId="urn:microsoft.com/office/officeart/2005/8/layout/vList6"/>
    <dgm:cxn modelId="{D9680435-B855-4E8A-AE8B-F335E931A4BE}" type="presParOf" srcId="{7A206A40-29CF-4E84-A090-0C704A03B1A7}" destId="{6651D615-B209-4D4C-983B-DBBC226D25EA}" srcOrd="0" destOrd="0" presId="urn:microsoft.com/office/officeart/2005/8/layout/vList6"/>
    <dgm:cxn modelId="{46E448F8-04E8-4FDF-B587-2DC8A179ADD3}" type="presParOf" srcId="{7A206A40-29CF-4E84-A090-0C704A03B1A7}" destId="{2B045E91-E890-4EAF-AB0A-9CC4E61A19D7}" srcOrd="1" destOrd="0" presId="urn:microsoft.com/office/officeart/2005/8/layout/vList6"/>
    <dgm:cxn modelId="{73772D81-36EA-4EB8-9395-DFC744ECD339}" type="presParOf" srcId="{CC1EF77E-B0F5-4862-BF5C-C6FEF829E0D0}" destId="{CAEF91E4-1E8F-4BB4-AAD3-C3490A24F0D1}" srcOrd="1" destOrd="0" presId="urn:microsoft.com/office/officeart/2005/8/layout/vList6"/>
    <dgm:cxn modelId="{41FF3A69-CD61-4F0B-A679-E1B7713D27BB}" type="presParOf" srcId="{CC1EF77E-B0F5-4862-BF5C-C6FEF829E0D0}" destId="{765F59D8-2AA7-4076-AA49-086FD68D146D}" srcOrd="2" destOrd="0" presId="urn:microsoft.com/office/officeart/2005/8/layout/vList6"/>
    <dgm:cxn modelId="{EB6DFD5F-199C-4F3A-906C-392C4BD4F731}" type="presParOf" srcId="{765F59D8-2AA7-4076-AA49-086FD68D146D}" destId="{1443E9EF-1C78-49EC-92C4-FBF897957382}" srcOrd="0" destOrd="0" presId="urn:microsoft.com/office/officeart/2005/8/layout/vList6"/>
    <dgm:cxn modelId="{DD8CE022-F30C-40D9-AE87-52D5D6810D71}" type="presParOf" srcId="{765F59D8-2AA7-4076-AA49-086FD68D146D}" destId="{E5EBC802-927D-4437-89E1-49CDF58FE14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C3059FF-1A05-438C-B69F-ADE1C3B2787B}" type="doc">
      <dgm:prSet loTypeId="urn:microsoft.com/office/officeart/2005/8/layout/vList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21CEF48B-D7D1-4AA7-87E5-44B6DCF7C8F8}">
      <dgm:prSet phldrT="[Texte]"/>
      <dgm:spPr/>
      <dgm:t>
        <a:bodyPr/>
        <a:lstStyle/>
        <a:p>
          <a:r>
            <a:rPr lang="fr-FR" dirty="0" err="1" smtClean="0"/>
            <a:t>Rté</a:t>
          </a:r>
          <a:r>
            <a:rPr lang="fr-FR" dirty="0" smtClean="0"/>
            <a:t> civile</a:t>
          </a:r>
          <a:endParaRPr lang="fr-FR" dirty="0"/>
        </a:p>
      </dgm:t>
    </dgm:pt>
    <dgm:pt modelId="{5B11C2AE-8940-4E37-BAAF-6F3D04035B89}" type="parTrans" cxnId="{64A87ECF-F8ED-415A-B7E1-AB8C66FAB16D}">
      <dgm:prSet/>
      <dgm:spPr/>
      <dgm:t>
        <a:bodyPr/>
        <a:lstStyle/>
        <a:p>
          <a:endParaRPr lang="fr-FR"/>
        </a:p>
      </dgm:t>
    </dgm:pt>
    <dgm:pt modelId="{5CBCCE6A-207E-4258-8B67-F05C418617CD}" type="sibTrans" cxnId="{64A87ECF-F8ED-415A-B7E1-AB8C66FAB16D}">
      <dgm:prSet/>
      <dgm:spPr/>
      <dgm:t>
        <a:bodyPr/>
        <a:lstStyle/>
        <a:p>
          <a:endParaRPr lang="fr-FR"/>
        </a:p>
      </dgm:t>
    </dgm:pt>
    <dgm:pt modelId="{B64A09F2-89E1-4802-92F5-90AA54571528}">
      <dgm:prSet phldrT="[Texte]"/>
      <dgm:spPr/>
      <dgm:t>
        <a:bodyPr/>
        <a:lstStyle/>
        <a:p>
          <a:r>
            <a:rPr lang="fr-FR" dirty="0" smtClean="0"/>
            <a:t>DI dus à Victime</a:t>
          </a:r>
          <a:endParaRPr lang="fr-FR" dirty="0"/>
        </a:p>
      </dgm:t>
    </dgm:pt>
    <dgm:pt modelId="{9FFAD596-A846-443D-8960-08FD7A321866}" type="parTrans" cxnId="{0D20E92C-16C0-4289-9451-CF587D671E97}">
      <dgm:prSet/>
      <dgm:spPr/>
      <dgm:t>
        <a:bodyPr/>
        <a:lstStyle/>
        <a:p>
          <a:endParaRPr lang="fr-FR"/>
        </a:p>
      </dgm:t>
    </dgm:pt>
    <dgm:pt modelId="{081331A8-1F9C-47B3-AFFC-8A3B527CF79C}" type="sibTrans" cxnId="{0D20E92C-16C0-4289-9451-CF587D671E97}">
      <dgm:prSet/>
      <dgm:spPr/>
      <dgm:t>
        <a:bodyPr/>
        <a:lstStyle/>
        <a:p>
          <a:endParaRPr lang="fr-FR"/>
        </a:p>
      </dgm:t>
    </dgm:pt>
    <dgm:pt modelId="{87C841DC-9B4D-4809-B2C0-885E50419582}">
      <dgm:prSet phldrT="[Texte]"/>
      <dgm:spPr/>
      <dgm:t>
        <a:bodyPr/>
        <a:lstStyle/>
        <a:p>
          <a:r>
            <a:rPr lang="fr-FR" dirty="0" smtClean="0"/>
            <a:t>Compensation du dommage subi</a:t>
          </a:r>
          <a:endParaRPr lang="fr-FR" dirty="0"/>
        </a:p>
      </dgm:t>
    </dgm:pt>
    <dgm:pt modelId="{01084459-B414-405F-AD4E-35CA7361333A}" type="parTrans" cxnId="{861884DA-4236-484C-95AE-74CE6A628539}">
      <dgm:prSet/>
      <dgm:spPr/>
      <dgm:t>
        <a:bodyPr/>
        <a:lstStyle/>
        <a:p>
          <a:endParaRPr lang="fr-FR"/>
        </a:p>
      </dgm:t>
    </dgm:pt>
    <dgm:pt modelId="{398C576C-818D-420C-B6A5-A640B68FC877}" type="sibTrans" cxnId="{861884DA-4236-484C-95AE-74CE6A628539}">
      <dgm:prSet/>
      <dgm:spPr/>
      <dgm:t>
        <a:bodyPr/>
        <a:lstStyle/>
        <a:p>
          <a:endParaRPr lang="fr-FR"/>
        </a:p>
      </dgm:t>
    </dgm:pt>
    <dgm:pt modelId="{A4CC6195-B59C-4ECB-947F-59768823B013}">
      <dgm:prSet phldrT="[Texte]"/>
      <dgm:spPr/>
      <dgm:t>
        <a:bodyPr/>
        <a:lstStyle/>
        <a:p>
          <a:r>
            <a:rPr lang="fr-FR" dirty="0" err="1" smtClean="0"/>
            <a:t>Rté</a:t>
          </a:r>
          <a:r>
            <a:rPr lang="fr-FR" dirty="0" smtClean="0"/>
            <a:t> pénale</a:t>
          </a:r>
          <a:endParaRPr lang="fr-FR" dirty="0"/>
        </a:p>
      </dgm:t>
    </dgm:pt>
    <dgm:pt modelId="{90DB6C51-50DB-4203-A6B6-E4CA5E5407F6}" type="parTrans" cxnId="{9DE9D269-B5B2-4598-9DF5-219B3B21E389}">
      <dgm:prSet/>
      <dgm:spPr/>
      <dgm:t>
        <a:bodyPr/>
        <a:lstStyle/>
        <a:p>
          <a:endParaRPr lang="fr-FR"/>
        </a:p>
      </dgm:t>
    </dgm:pt>
    <dgm:pt modelId="{07BEA25B-22E6-45A3-B399-314AEBBA5CD1}" type="sibTrans" cxnId="{9DE9D269-B5B2-4598-9DF5-219B3B21E389}">
      <dgm:prSet/>
      <dgm:spPr/>
      <dgm:t>
        <a:bodyPr/>
        <a:lstStyle/>
        <a:p>
          <a:endParaRPr lang="fr-FR"/>
        </a:p>
      </dgm:t>
    </dgm:pt>
    <dgm:pt modelId="{CF338D41-4A0F-4FE7-9F45-3E410E444F0E}">
      <dgm:prSet phldrT="[Texte]"/>
      <dgm:spPr/>
      <dgm:t>
        <a:bodyPr/>
        <a:lstStyle/>
        <a:p>
          <a:r>
            <a:rPr lang="fr-FR" dirty="0" smtClean="0"/>
            <a:t>Peine due à Sté</a:t>
          </a:r>
          <a:endParaRPr lang="fr-FR" dirty="0"/>
        </a:p>
      </dgm:t>
    </dgm:pt>
    <dgm:pt modelId="{EC8EF07D-1943-46C3-9BCC-E081A7EB7705}" type="parTrans" cxnId="{E094D544-822D-4575-B1E4-F42955F34575}">
      <dgm:prSet/>
      <dgm:spPr/>
      <dgm:t>
        <a:bodyPr/>
        <a:lstStyle/>
        <a:p>
          <a:endParaRPr lang="fr-FR"/>
        </a:p>
      </dgm:t>
    </dgm:pt>
    <dgm:pt modelId="{EA041B81-BC9F-4B4A-A209-8EF061595BF9}" type="sibTrans" cxnId="{E094D544-822D-4575-B1E4-F42955F34575}">
      <dgm:prSet/>
      <dgm:spPr/>
      <dgm:t>
        <a:bodyPr/>
        <a:lstStyle/>
        <a:p>
          <a:endParaRPr lang="fr-FR"/>
        </a:p>
      </dgm:t>
    </dgm:pt>
    <dgm:pt modelId="{40BF0087-576D-47E9-A498-5D82D77A40E1}">
      <dgm:prSet phldrT="[Texte]"/>
      <dgm:spPr/>
      <dgm:t>
        <a:bodyPr/>
        <a:lstStyle/>
        <a:p>
          <a:r>
            <a:rPr lang="fr-FR" dirty="0" smtClean="0"/>
            <a:t>Proportionnée à </a:t>
          </a:r>
          <a:r>
            <a:rPr lang="fr-FR" dirty="0" err="1" smtClean="0"/>
            <a:t>Rté</a:t>
          </a:r>
          <a:r>
            <a:rPr lang="fr-FR" dirty="0" smtClean="0"/>
            <a:t> envers société</a:t>
          </a:r>
          <a:endParaRPr lang="fr-FR" dirty="0"/>
        </a:p>
      </dgm:t>
    </dgm:pt>
    <dgm:pt modelId="{E4270237-2924-47FE-B597-EC48CF26813C}" type="parTrans" cxnId="{EBCE3A29-A90D-4E66-8564-265BC0A1B7F3}">
      <dgm:prSet/>
      <dgm:spPr/>
      <dgm:t>
        <a:bodyPr/>
        <a:lstStyle/>
        <a:p>
          <a:endParaRPr lang="fr-FR"/>
        </a:p>
      </dgm:t>
    </dgm:pt>
    <dgm:pt modelId="{2639EFFF-25F7-4400-A9C8-E2EA296C9392}" type="sibTrans" cxnId="{EBCE3A29-A90D-4E66-8564-265BC0A1B7F3}">
      <dgm:prSet/>
      <dgm:spPr/>
      <dgm:t>
        <a:bodyPr/>
        <a:lstStyle/>
        <a:p>
          <a:endParaRPr lang="fr-FR"/>
        </a:p>
      </dgm:t>
    </dgm:pt>
    <dgm:pt modelId="{1B0DFBDA-E485-47BA-911F-E7971F78771E}" type="pres">
      <dgm:prSet presAssocID="{4C3059FF-1A05-438C-B69F-ADE1C3B2787B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fr-FR"/>
        </a:p>
      </dgm:t>
    </dgm:pt>
    <dgm:pt modelId="{D988B16D-0E2B-40CD-8EF1-49C2EF06B79C}" type="pres">
      <dgm:prSet presAssocID="{21CEF48B-D7D1-4AA7-87E5-44B6DCF7C8F8}" presName="linNode" presStyleCnt="0"/>
      <dgm:spPr/>
    </dgm:pt>
    <dgm:pt modelId="{4498FE2E-FFE3-4DCE-80AA-9B2B5350E1E3}" type="pres">
      <dgm:prSet presAssocID="{21CEF48B-D7D1-4AA7-87E5-44B6DCF7C8F8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973C50F-27F8-4D3E-A150-B9E673A8EC1F}" type="pres">
      <dgm:prSet presAssocID="{21CEF48B-D7D1-4AA7-87E5-44B6DCF7C8F8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BCAF149B-0340-4579-BAB3-8D6AC5FA473C}" type="pres">
      <dgm:prSet presAssocID="{5CBCCE6A-207E-4258-8B67-F05C418617CD}" presName="spacing" presStyleCnt="0"/>
      <dgm:spPr/>
    </dgm:pt>
    <dgm:pt modelId="{E3640057-AA34-4B2E-9F0B-648925252043}" type="pres">
      <dgm:prSet presAssocID="{A4CC6195-B59C-4ECB-947F-59768823B013}" presName="linNode" presStyleCnt="0"/>
      <dgm:spPr/>
    </dgm:pt>
    <dgm:pt modelId="{7A37CF96-BCE4-4D64-9B07-C2E32A422752}" type="pres">
      <dgm:prSet presAssocID="{A4CC6195-B59C-4ECB-947F-59768823B013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4D2D2524-0946-4C6F-83A0-E8E0AFAD7355}" type="pres">
      <dgm:prSet presAssocID="{A4CC6195-B59C-4ECB-947F-59768823B013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9DE9D269-B5B2-4598-9DF5-219B3B21E389}" srcId="{4C3059FF-1A05-438C-B69F-ADE1C3B2787B}" destId="{A4CC6195-B59C-4ECB-947F-59768823B013}" srcOrd="1" destOrd="0" parTransId="{90DB6C51-50DB-4203-A6B6-E4CA5E5407F6}" sibTransId="{07BEA25B-22E6-45A3-B399-314AEBBA5CD1}"/>
    <dgm:cxn modelId="{861884DA-4236-484C-95AE-74CE6A628539}" srcId="{21CEF48B-D7D1-4AA7-87E5-44B6DCF7C8F8}" destId="{87C841DC-9B4D-4809-B2C0-885E50419582}" srcOrd="1" destOrd="0" parTransId="{01084459-B414-405F-AD4E-35CA7361333A}" sibTransId="{398C576C-818D-420C-B6A5-A640B68FC877}"/>
    <dgm:cxn modelId="{3965683B-9262-4DA5-9ECE-8F4E6A84E341}" type="presOf" srcId="{B64A09F2-89E1-4802-92F5-90AA54571528}" destId="{8973C50F-27F8-4D3E-A150-B9E673A8EC1F}" srcOrd="0" destOrd="0" presId="urn:microsoft.com/office/officeart/2005/8/layout/vList6"/>
    <dgm:cxn modelId="{6FD524A5-161B-453C-A23F-35F7B99CD6DB}" type="presOf" srcId="{87C841DC-9B4D-4809-B2C0-885E50419582}" destId="{8973C50F-27F8-4D3E-A150-B9E673A8EC1F}" srcOrd="0" destOrd="1" presId="urn:microsoft.com/office/officeart/2005/8/layout/vList6"/>
    <dgm:cxn modelId="{85C20C9D-9DA5-42C7-BB02-E4137AE3760D}" type="presOf" srcId="{21CEF48B-D7D1-4AA7-87E5-44B6DCF7C8F8}" destId="{4498FE2E-FFE3-4DCE-80AA-9B2B5350E1E3}" srcOrd="0" destOrd="0" presId="urn:microsoft.com/office/officeart/2005/8/layout/vList6"/>
    <dgm:cxn modelId="{4A59B032-8A54-4FB5-938F-DF03E322493D}" type="presOf" srcId="{40BF0087-576D-47E9-A498-5D82D77A40E1}" destId="{4D2D2524-0946-4C6F-83A0-E8E0AFAD7355}" srcOrd="0" destOrd="1" presId="urn:microsoft.com/office/officeart/2005/8/layout/vList6"/>
    <dgm:cxn modelId="{1AEB49FD-E877-46ED-8A98-878FD7E674AB}" type="presOf" srcId="{CF338D41-4A0F-4FE7-9F45-3E410E444F0E}" destId="{4D2D2524-0946-4C6F-83A0-E8E0AFAD7355}" srcOrd="0" destOrd="0" presId="urn:microsoft.com/office/officeart/2005/8/layout/vList6"/>
    <dgm:cxn modelId="{EBCE3A29-A90D-4E66-8564-265BC0A1B7F3}" srcId="{A4CC6195-B59C-4ECB-947F-59768823B013}" destId="{40BF0087-576D-47E9-A498-5D82D77A40E1}" srcOrd="1" destOrd="0" parTransId="{E4270237-2924-47FE-B597-EC48CF26813C}" sibTransId="{2639EFFF-25F7-4400-A9C8-E2EA296C9392}"/>
    <dgm:cxn modelId="{0D20E92C-16C0-4289-9451-CF587D671E97}" srcId="{21CEF48B-D7D1-4AA7-87E5-44B6DCF7C8F8}" destId="{B64A09F2-89E1-4802-92F5-90AA54571528}" srcOrd="0" destOrd="0" parTransId="{9FFAD596-A846-443D-8960-08FD7A321866}" sibTransId="{081331A8-1F9C-47B3-AFFC-8A3B527CF79C}"/>
    <dgm:cxn modelId="{BCFA1137-51F3-4655-8DAA-B74F376D5FD0}" type="presOf" srcId="{4C3059FF-1A05-438C-B69F-ADE1C3B2787B}" destId="{1B0DFBDA-E485-47BA-911F-E7971F78771E}" srcOrd="0" destOrd="0" presId="urn:microsoft.com/office/officeart/2005/8/layout/vList6"/>
    <dgm:cxn modelId="{E094D544-822D-4575-B1E4-F42955F34575}" srcId="{A4CC6195-B59C-4ECB-947F-59768823B013}" destId="{CF338D41-4A0F-4FE7-9F45-3E410E444F0E}" srcOrd="0" destOrd="0" parTransId="{EC8EF07D-1943-46C3-9BCC-E081A7EB7705}" sibTransId="{EA041B81-BC9F-4B4A-A209-8EF061595BF9}"/>
    <dgm:cxn modelId="{87D491A9-A7E6-403E-9030-9D3B7492C97B}" type="presOf" srcId="{A4CC6195-B59C-4ECB-947F-59768823B013}" destId="{7A37CF96-BCE4-4D64-9B07-C2E32A422752}" srcOrd="0" destOrd="0" presId="urn:microsoft.com/office/officeart/2005/8/layout/vList6"/>
    <dgm:cxn modelId="{64A87ECF-F8ED-415A-B7E1-AB8C66FAB16D}" srcId="{4C3059FF-1A05-438C-B69F-ADE1C3B2787B}" destId="{21CEF48B-D7D1-4AA7-87E5-44B6DCF7C8F8}" srcOrd="0" destOrd="0" parTransId="{5B11C2AE-8940-4E37-BAAF-6F3D04035B89}" sibTransId="{5CBCCE6A-207E-4258-8B67-F05C418617CD}"/>
    <dgm:cxn modelId="{7091822A-C3BB-4C72-ABF7-8E9AD3C1923B}" type="presParOf" srcId="{1B0DFBDA-E485-47BA-911F-E7971F78771E}" destId="{D988B16D-0E2B-40CD-8EF1-49C2EF06B79C}" srcOrd="0" destOrd="0" presId="urn:microsoft.com/office/officeart/2005/8/layout/vList6"/>
    <dgm:cxn modelId="{D38419D0-46B8-462F-AB3E-3382E8EC824F}" type="presParOf" srcId="{D988B16D-0E2B-40CD-8EF1-49C2EF06B79C}" destId="{4498FE2E-FFE3-4DCE-80AA-9B2B5350E1E3}" srcOrd="0" destOrd="0" presId="urn:microsoft.com/office/officeart/2005/8/layout/vList6"/>
    <dgm:cxn modelId="{B0DD4270-1CDF-4357-BADB-35EAC469AC84}" type="presParOf" srcId="{D988B16D-0E2B-40CD-8EF1-49C2EF06B79C}" destId="{8973C50F-27F8-4D3E-A150-B9E673A8EC1F}" srcOrd="1" destOrd="0" presId="urn:microsoft.com/office/officeart/2005/8/layout/vList6"/>
    <dgm:cxn modelId="{AA4D4E37-7AF3-4CA4-BAEC-33C6926C13EB}" type="presParOf" srcId="{1B0DFBDA-E485-47BA-911F-E7971F78771E}" destId="{BCAF149B-0340-4579-BAB3-8D6AC5FA473C}" srcOrd="1" destOrd="0" presId="urn:microsoft.com/office/officeart/2005/8/layout/vList6"/>
    <dgm:cxn modelId="{924A327C-AD0B-4A98-990E-65CF1A61046C}" type="presParOf" srcId="{1B0DFBDA-E485-47BA-911F-E7971F78771E}" destId="{E3640057-AA34-4B2E-9F0B-648925252043}" srcOrd="2" destOrd="0" presId="urn:microsoft.com/office/officeart/2005/8/layout/vList6"/>
    <dgm:cxn modelId="{51F0D407-4A1F-4437-BADC-20E9B0B3702B}" type="presParOf" srcId="{E3640057-AA34-4B2E-9F0B-648925252043}" destId="{7A37CF96-BCE4-4D64-9B07-C2E32A422752}" srcOrd="0" destOrd="0" presId="urn:microsoft.com/office/officeart/2005/8/layout/vList6"/>
    <dgm:cxn modelId="{265EABD7-22C3-4841-A443-9500FD8A6B6E}" type="presParOf" srcId="{E3640057-AA34-4B2E-9F0B-648925252043}" destId="{4D2D2524-0946-4C6F-83A0-E8E0AFAD735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D65DD36-E44F-4724-9AA7-31C379AF880C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FR"/>
        </a:p>
      </dgm:t>
    </dgm:pt>
    <dgm:pt modelId="{72261FE9-4639-461B-96DF-10ADCD65F0FC}">
      <dgm:prSet phldrT="[Texte]" custT="1"/>
      <dgm:spPr/>
      <dgm:t>
        <a:bodyPr/>
        <a:lstStyle/>
        <a:p>
          <a:r>
            <a:rPr lang="fr-FR" sz="3200" dirty="0" smtClean="0"/>
            <a:t>Faute</a:t>
          </a:r>
          <a:endParaRPr lang="fr-FR" sz="3200" dirty="0"/>
        </a:p>
      </dgm:t>
    </dgm:pt>
    <dgm:pt modelId="{F6F71A40-262B-46A4-B123-2A2AD77995A4}" type="parTrans" cxnId="{8E94804E-73AD-4E49-B2F3-6FADD1B32B2A}">
      <dgm:prSet/>
      <dgm:spPr/>
      <dgm:t>
        <a:bodyPr/>
        <a:lstStyle/>
        <a:p>
          <a:endParaRPr lang="fr-FR"/>
        </a:p>
      </dgm:t>
    </dgm:pt>
    <dgm:pt modelId="{C587CF57-D10A-4578-96A8-F8B649D21C92}" type="sibTrans" cxnId="{8E94804E-73AD-4E49-B2F3-6FADD1B32B2A}">
      <dgm:prSet/>
      <dgm:spPr/>
      <dgm:t>
        <a:bodyPr/>
        <a:lstStyle/>
        <a:p>
          <a:endParaRPr lang="fr-FR"/>
        </a:p>
      </dgm:t>
    </dgm:pt>
    <dgm:pt modelId="{14A6CAA2-8E5C-40A7-8009-EA4CB8C06F13}">
      <dgm:prSet phldrT="[Texte]"/>
      <dgm:spPr/>
      <dgm:t>
        <a:bodyPr/>
        <a:lstStyle/>
        <a:p>
          <a:r>
            <a:rPr lang="fr-FR" dirty="0" smtClean="0"/>
            <a:t>Détermination</a:t>
          </a:r>
          <a:endParaRPr lang="fr-FR" dirty="0"/>
        </a:p>
      </dgm:t>
    </dgm:pt>
    <dgm:pt modelId="{0A8F5104-C471-4CF0-8E1D-C277CD28BFC6}" type="parTrans" cxnId="{AE34B09A-A549-4368-9DCC-CDC39B68E927}">
      <dgm:prSet/>
      <dgm:spPr/>
      <dgm:t>
        <a:bodyPr/>
        <a:lstStyle/>
        <a:p>
          <a:endParaRPr lang="fr-FR"/>
        </a:p>
      </dgm:t>
    </dgm:pt>
    <dgm:pt modelId="{11A585DD-ACBA-4E81-94D4-5FBCCC8FE4D0}" type="sibTrans" cxnId="{AE34B09A-A549-4368-9DCC-CDC39B68E927}">
      <dgm:prSet/>
      <dgm:spPr/>
      <dgm:t>
        <a:bodyPr/>
        <a:lstStyle/>
        <a:p>
          <a:endParaRPr lang="fr-FR"/>
        </a:p>
      </dgm:t>
    </dgm:pt>
    <dgm:pt modelId="{7CA0FC69-6C79-4AB6-9CAA-C103E427E503}">
      <dgm:prSet phldrT="[Texte]"/>
      <dgm:spPr/>
      <dgm:t>
        <a:bodyPr/>
        <a:lstStyle/>
        <a:p>
          <a:r>
            <a:rPr lang="fr-FR" dirty="0" smtClean="0"/>
            <a:t>Imputabilité</a:t>
          </a:r>
          <a:endParaRPr lang="fr-FR" dirty="0"/>
        </a:p>
      </dgm:t>
    </dgm:pt>
    <dgm:pt modelId="{9DCA0758-E3C1-4B14-B0F2-7663E43D3133}" type="parTrans" cxnId="{60C63C9D-51E3-4D90-941A-33C33395A127}">
      <dgm:prSet/>
      <dgm:spPr/>
      <dgm:t>
        <a:bodyPr/>
        <a:lstStyle/>
        <a:p>
          <a:endParaRPr lang="fr-FR"/>
        </a:p>
      </dgm:t>
    </dgm:pt>
    <dgm:pt modelId="{B383E163-2E8A-4A3A-8F98-DAFA18D9CF97}" type="sibTrans" cxnId="{60C63C9D-51E3-4D90-941A-33C33395A127}">
      <dgm:prSet/>
      <dgm:spPr/>
      <dgm:t>
        <a:bodyPr/>
        <a:lstStyle/>
        <a:p>
          <a:endParaRPr lang="fr-FR"/>
        </a:p>
      </dgm:t>
    </dgm:pt>
    <dgm:pt modelId="{28A73BDC-9287-4C5E-9A26-5047223E0B85}">
      <dgm:prSet phldrT="[Texte]" custT="1"/>
      <dgm:spPr/>
      <dgm:t>
        <a:bodyPr/>
        <a:lstStyle/>
        <a:p>
          <a:r>
            <a:rPr lang="fr-FR" sz="3200" dirty="0" smtClean="0"/>
            <a:t>Dommage</a:t>
          </a:r>
          <a:endParaRPr lang="fr-FR" sz="3200" dirty="0"/>
        </a:p>
      </dgm:t>
    </dgm:pt>
    <dgm:pt modelId="{895DC973-7DCE-45A9-9D66-2C9E7A66A190}" type="parTrans" cxnId="{018AA67F-4FCE-42B6-A9DD-5EF54D2D1257}">
      <dgm:prSet/>
      <dgm:spPr/>
      <dgm:t>
        <a:bodyPr/>
        <a:lstStyle/>
        <a:p>
          <a:endParaRPr lang="fr-FR"/>
        </a:p>
      </dgm:t>
    </dgm:pt>
    <dgm:pt modelId="{D2DA0CDE-A60A-4F1C-A9B9-29ADE8906034}" type="sibTrans" cxnId="{018AA67F-4FCE-42B6-A9DD-5EF54D2D1257}">
      <dgm:prSet/>
      <dgm:spPr/>
      <dgm:t>
        <a:bodyPr/>
        <a:lstStyle/>
        <a:p>
          <a:endParaRPr lang="fr-FR"/>
        </a:p>
      </dgm:t>
    </dgm:pt>
    <dgm:pt modelId="{CD3F38CA-2571-4C20-8C4A-8AD31FB07510}">
      <dgm:prSet phldrT="[Texte]"/>
      <dgm:spPr/>
      <dgm:t>
        <a:bodyPr/>
        <a:lstStyle/>
        <a:p>
          <a:pPr algn="just"/>
          <a:r>
            <a:rPr lang="fr-FR" dirty="0" smtClean="0"/>
            <a:t>Nature D réparable</a:t>
          </a:r>
          <a:endParaRPr lang="fr-FR" dirty="0"/>
        </a:p>
      </dgm:t>
    </dgm:pt>
    <dgm:pt modelId="{B3A820FF-B451-482A-A2F6-F76A2ED227F1}" type="parTrans" cxnId="{B59AE008-5B2A-485A-B385-6BE21FB85058}">
      <dgm:prSet/>
      <dgm:spPr/>
      <dgm:t>
        <a:bodyPr/>
        <a:lstStyle/>
        <a:p>
          <a:endParaRPr lang="fr-FR"/>
        </a:p>
      </dgm:t>
    </dgm:pt>
    <dgm:pt modelId="{675CBE29-8F81-4D37-9BA0-0631A89CE38E}" type="sibTrans" cxnId="{B59AE008-5B2A-485A-B385-6BE21FB85058}">
      <dgm:prSet/>
      <dgm:spPr/>
      <dgm:t>
        <a:bodyPr/>
        <a:lstStyle/>
        <a:p>
          <a:endParaRPr lang="fr-FR"/>
        </a:p>
      </dgm:t>
    </dgm:pt>
    <dgm:pt modelId="{F77B9A04-A57A-4A1E-805B-FC6CF1B1B465}">
      <dgm:prSet phldrT="[Texte]"/>
      <dgm:spPr/>
      <dgm:t>
        <a:bodyPr/>
        <a:lstStyle/>
        <a:p>
          <a:pPr algn="l"/>
          <a:r>
            <a:rPr lang="fr-FR" dirty="0" smtClean="0"/>
            <a:t>Caractères</a:t>
          </a:r>
          <a:endParaRPr lang="fr-FR" dirty="0"/>
        </a:p>
      </dgm:t>
    </dgm:pt>
    <dgm:pt modelId="{C57F30E2-1C40-43DE-9808-7D77B23B3EC5}" type="parTrans" cxnId="{CACE2499-F251-4CEB-B071-532DA617D137}">
      <dgm:prSet/>
      <dgm:spPr/>
      <dgm:t>
        <a:bodyPr/>
        <a:lstStyle/>
        <a:p>
          <a:endParaRPr lang="fr-FR"/>
        </a:p>
      </dgm:t>
    </dgm:pt>
    <dgm:pt modelId="{737511CE-0C03-4532-97F8-33A0D64E4B11}" type="sibTrans" cxnId="{CACE2499-F251-4CEB-B071-532DA617D137}">
      <dgm:prSet/>
      <dgm:spPr/>
      <dgm:t>
        <a:bodyPr/>
        <a:lstStyle/>
        <a:p>
          <a:endParaRPr lang="fr-FR"/>
        </a:p>
      </dgm:t>
    </dgm:pt>
    <dgm:pt modelId="{91B1897C-23AE-4D71-9218-D7597B986D58}">
      <dgm:prSet phldrT="[Texte]" custT="1"/>
      <dgm:spPr/>
      <dgm:t>
        <a:bodyPr/>
        <a:lstStyle/>
        <a:p>
          <a:r>
            <a:rPr lang="fr-FR" sz="3200" dirty="0" smtClean="0"/>
            <a:t>Lien de causalité</a:t>
          </a:r>
          <a:endParaRPr lang="fr-FR" sz="3200" dirty="0"/>
        </a:p>
      </dgm:t>
    </dgm:pt>
    <dgm:pt modelId="{7430D9C3-94F7-40F8-9104-440DD60124B9}" type="parTrans" cxnId="{AE7D89BB-167C-4F37-ACAB-86DD7C14577D}">
      <dgm:prSet/>
      <dgm:spPr/>
      <dgm:t>
        <a:bodyPr/>
        <a:lstStyle/>
        <a:p>
          <a:endParaRPr lang="fr-FR"/>
        </a:p>
      </dgm:t>
    </dgm:pt>
    <dgm:pt modelId="{2261FCE4-A35D-4162-AA6F-7BD337F07CC9}" type="sibTrans" cxnId="{AE7D89BB-167C-4F37-ACAB-86DD7C14577D}">
      <dgm:prSet/>
      <dgm:spPr/>
      <dgm:t>
        <a:bodyPr/>
        <a:lstStyle/>
        <a:p>
          <a:endParaRPr lang="fr-FR"/>
        </a:p>
      </dgm:t>
    </dgm:pt>
    <dgm:pt modelId="{3042739F-5421-4F68-A3CE-B3F24CD37968}">
      <dgm:prSet phldrT="[Texte]" phldr="1"/>
      <dgm:spPr/>
      <dgm:t>
        <a:bodyPr/>
        <a:lstStyle/>
        <a:p>
          <a:endParaRPr lang="fr-FR" dirty="0"/>
        </a:p>
      </dgm:t>
    </dgm:pt>
    <dgm:pt modelId="{7D5E7B13-31E8-412B-A4FB-396672A65F90}" type="parTrans" cxnId="{4FF9DB28-CC1B-4F8D-A71E-669117378C3C}">
      <dgm:prSet/>
      <dgm:spPr/>
      <dgm:t>
        <a:bodyPr/>
        <a:lstStyle/>
        <a:p>
          <a:endParaRPr lang="fr-FR"/>
        </a:p>
      </dgm:t>
    </dgm:pt>
    <dgm:pt modelId="{963CCFAA-09EF-4269-A1C7-27EA7C9B3428}" type="sibTrans" cxnId="{4FF9DB28-CC1B-4F8D-A71E-669117378C3C}">
      <dgm:prSet/>
      <dgm:spPr/>
      <dgm:t>
        <a:bodyPr/>
        <a:lstStyle/>
        <a:p>
          <a:endParaRPr lang="fr-FR"/>
        </a:p>
      </dgm:t>
    </dgm:pt>
    <dgm:pt modelId="{E5E4B5BB-2F74-47A7-89F9-5CC7F69201B7}" type="pres">
      <dgm:prSet presAssocID="{DD65DD36-E44F-4724-9AA7-31C379AF880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904ABD0D-138C-4F11-8679-B2A822DAFD1A}" type="pres">
      <dgm:prSet presAssocID="{72261FE9-4639-461B-96DF-10ADCD65F0FC}" presName="composite" presStyleCnt="0"/>
      <dgm:spPr/>
    </dgm:pt>
    <dgm:pt modelId="{90F3C95A-5E0F-4D87-8764-1B8B8D9B8BE8}" type="pres">
      <dgm:prSet presAssocID="{72261FE9-4639-461B-96DF-10ADCD65F0FC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464BDD5-3F8F-4FF5-BCE8-D7C80B891D22}" type="pres">
      <dgm:prSet presAssocID="{72261FE9-4639-461B-96DF-10ADCD65F0FC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3F718893-D911-4E57-85B4-6FF387811194}" type="pres">
      <dgm:prSet presAssocID="{C587CF57-D10A-4578-96A8-F8B649D21C92}" presName="space" presStyleCnt="0"/>
      <dgm:spPr/>
    </dgm:pt>
    <dgm:pt modelId="{CC9410E3-843D-4E8B-B247-4FB1CFAF23A9}" type="pres">
      <dgm:prSet presAssocID="{28A73BDC-9287-4C5E-9A26-5047223E0B85}" presName="composite" presStyleCnt="0"/>
      <dgm:spPr/>
    </dgm:pt>
    <dgm:pt modelId="{F21C3B76-E2CF-42AA-9815-ED3D39C88728}" type="pres">
      <dgm:prSet presAssocID="{28A73BDC-9287-4C5E-9A26-5047223E0B85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3BCFED6-19BD-4F56-8ED7-01BB521D6D0C}" type="pres">
      <dgm:prSet presAssocID="{28A73BDC-9287-4C5E-9A26-5047223E0B85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F70DC28-5181-4399-AC4F-C9714BEF2049}" type="pres">
      <dgm:prSet presAssocID="{D2DA0CDE-A60A-4F1C-A9B9-29ADE8906034}" presName="space" presStyleCnt="0"/>
      <dgm:spPr/>
    </dgm:pt>
    <dgm:pt modelId="{3972FC59-2267-4B33-9C8B-E2674760809A}" type="pres">
      <dgm:prSet presAssocID="{91B1897C-23AE-4D71-9218-D7597B986D58}" presName="composite" presStyleCnt="0"/>
      <dgm:spPr/>
    </dgm:pt>
    <dgm:pt modelId="{8304456B-5918-43F9-B2F8-D9763F341205}" type="pres">
      <dgm:prSet presAssocID="{91B1897C-23AE-4D71-9218-D7597B986D58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8FA51DA-299C-4909-B997-532A6CC38FF3}" type="pres">
      <dgm:prSet presAssocID="{91B1897C-23AE-4D71-9218-D7597B986D58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541A3070-A433-46C1-985B-E2938916DA6B}" type="presOf" srcId="{CD3F38CA-2571-4C20-8C4A-8AD31FB07510}" destId="{63BCFED6-19BD-4F56-8ED7-01BB521D6D0C}" srcOrd="0" destOrd="0" presId="urn:microsoft.com/office/officeart/2005/8/layout/hList1"/>
    <dgm:cxn modelId="{8E94804E-73AD-4E49-B2F3-6FADD1B32B2A}" srcId="{DD65DD36-E44F-4724-9AA7-31C379AF880C}" destId="{72261FE9-4639-461B-96DF-10ADCD65F0FC}" srcOrd="0" destOrd="0" parTransId="{F6F71A40-262B-46A4-B123-2A2AD77995A4}" sibTransId="{C587CF57-D10A-4578-96A8-F8B649D21C92}"/>
    <dgm:cxn modelId="{4FF9DB28-CC1B-4F8D-A71E-669117378C3C}" srcId="{91B1897C-23AE-4D71-9218-D7597B986D58}" destId="{3042739F-5421-4F68-A3CE-B3F24CD37968}" srcOrd="0" destOrd="0" parTransId="{7D5E7B13-31E8-412B-A4FB-396672A65F90}" sibTransId="{963CCFAA-09EF-4269-A1C7-27EA7C9B3428}"/>
    <dgm:cxn modelId="{AE7D89BB-167C-4F37-ACAB-86DD7C14577D}" srcId="{DD65DD36-E44F-4724-9AA7-31C379AF880C}" destId="{91B1897C-23AE-4D71-9218-D7597B986D58}" srcOrd="2" destOrd="0" parTransId="{7430D9C3-94F7-40F8-9104-440DD60124B9}" sibTransId="{2261FCE4-A35D-4162-AA6F-7BD337F07CC9}"/>
    <dgm:cxn modelId="{4DB5E718-12B8-40EB-9F9A-50174E3D53F0}" type="presOf" srcId="{28A73BDC-9287-4C5E-9A26-5047223E0B85}" destId="{F21C3B76-E2CF-42AA-9815-ED3D39C88728}" srcOrd="0" destOrd="0" presId="urn:microsoft.com/office/officeart/2005/8/layout/hList1"/>
    <dgm:cxn modelId="{4F3EE702-0D4A-4F75-9A01-82981C4175F4}" type="presOf" srcId="{72261FE9-4639-461B-96DF-10ADCD65F0FC}" destId="{90F3C95A-5E0F-4D87-8764-1B8B8D9B8BE8}" srcOrd="0" destOrd="0" presId="urn:microsoft.com/office/officeart/2005/8/layout/hList1"/>
    <dgm:cxn modelId="{A18AFB32-68FB-4599-AAE5-17ADDC6E51A6}" type="presOf" srcId="{DD65DD36-E44F-4724-9AA7-31C379AF880C}" destId="{E5E4B5BB-2F74-47A7-89F9-5CC7F69201B7}" srcOrd="0" destOrd="0" presId="urn:microsoft.com/office/officeart/2005/8/layout/hList1"/>
    <dgm:cxn modelId="{B59AE008-5B2A-485A-B385-6BE21FB85058}" srcId="{28A73BDC-9287-4C5E-9A26-5047223E0B85}" destId="{CD3F38CA-2571-4C20-8C4A-8AD31FB07510}" srcOrd="0" destOrd="0" parTransId="{B3A820FF-B451-482A-A2F6-F76A2ED227F1}" sibTransId="{675CBE29-8F81-4D37-9BA0-0631A89CE38E}"/>
    <dgm:cxn modelId="{60C63C9D-51E3-4D90-941A-33C33395A127}" srcId="{72261FE9-4639-461B-96DF-10ADCD65F0FC}" destId="{7CA0FC69-6C79-4AB6-9CAA-C103E427E503}" srcOrd="1" destOrd="0" parTransId="{9DCA0758-E3C1-4B14-B0F2-7663E43D3133}" sibTransId="{B383E163-2E8A-4A3A-8F98-DAFA18D9CF97}"/>
    <dgm:cxn modelId="{FF491F18-024B-42DB-BC17-509A3CE71D44}" type="presOf" srcId="{3042739F-5421-4F68-A3CE-B3F24CD37968}" destId="{88FA51DA-299C-4909-B997-532A6CC38FF3}" srcOrd="0" destOrd="0" presId="urn:microsoft.com/office/officeart/2005/8/layout/hList1"/>
    <dgm:cxn modelId="{CACE2499-F251-4CEB-B071-532DA617D137}" srcId="{28A73BDC-9287-4C5E-9A26-5047223E0B85}" destId="{F77B9A04-A57A-4A1E-805B-FC6CF1B1B465}" srcOrd="1" destOrd="0" parTransId="{C57F30E2-1C40-43DE-9808-7D77B23B3EC5}" sibTransId="{737511CE-0C03-4532-97F8-33A0D64E4B11}"/>
    <dgm:cxn modelId="{D59AACCF-5A73-4A1E-BCE1-9966280F9512}" type="presOf" srcId="{F77B9A04-A57A-4A1E-805B-FC6CF1B1B465}" destId="{63BCFED6-19BD-4F56-8ED7-01BB521D6D0C}" srcOrd="0" destOrd="1" presId="urn:microsoft.com/office/officeart/2005/8/layout/hList1"/>
    <dgm:cxn modelId="{15140DB4-0EF9-4E4F-8CA0-21DFCF875106}" type="presOf" srcId="{14A6CAA2-8E5C-40A7-8009-EA4CB8C06F13}" destId="{C464BDD5-3F8F-4FF5-BCE8-D7C80B891D22}" srcOrd="0" destOrd="0" presId="urn:microsoft.com/office/officeart/2005/8/layout/hList1"/>
    <dgm:cxn modelId="{5CBDF8CA-43AA-4026-8D2C-53CEAAC0F38E}" type="presOf" srcId="{91B1897C-23AE-4D71-9218-D7597B986D58}" destId="{8304456B-5918-43F9-B2F8-D9763F341205}" srcOrd="0" destOrd="0" presId="urn:microsoft.com/office/officeart/2005/8/layout/hList1"/>
    <dgm:cxn modelId="{2EB91D92-7B72-481B-A052-83E4D0E9B8CD}" type="presOf" srcId="{7CA0FC69-6C79-4AB6-9CAA-C103E427E503}" destId="{C464BDD5-3F8F-4FF5-BCE8-D7C80B891D22}" srcOrd="0" destOrd="1" presId="urn:microsoft.com/office/officeart/2005/8/layout/hList1"/>
    <dgm:cxn modelId="{AE34B09A-A549-4368-9DCC-CDC39B68E927}" srcId="{72261FE9-4639-461B-96DF-10ADCD65F0FC}" destId="{14A6CAA2-8E5C-40A7-8009-EA4CB8C06F13}" srcOrd="0" destOrd="0" parTransId="{0A8F5104-C471-4CF0-8E1D-C277CD28BFC6}" sibTransId="{11A585DD-ACBA-4E81-94D4-5FBCCC8FE4D0}"/>
    <dgm:cxn modelId="{018AA67F-4FCE-42B6-A9DD-5EF54D2D1257}" srcId="{DD65DD36-E44F-4724-9AA7-31C379AF880C}" destId="{28A73BDC-9287-4C5E-9A26-5047223E0B85}" srcOrd="1" destOrd="0" parTransId="{895DC973-7DCE-45A9-9D66-2C9E7A66A190}" sibTransId="{D2DA0CDE-A60A-4F1C-A9B9-29ADE8906034}"/>
    <dgm:cxn modelId="{1FD8DB2A-87E2-4103-A49A-48D27204CDED}" type="presParOf" srcId="{E5E4B5BB-2F74-47A7-89F9-5CC7F69201B7}" destId="{904ABD0D-138C-4F11-8679-B2A822DAFD1A}" srcOrd="0" destOrd="0" presId="urn:microsoft.com/office/officeart/2005/8/layout/hList1"/>
    <dgm:cxn modelId="{0AFE7858-3931-4FB9-924D-0598D82BBF40}" type="presParOf" srcId="{904ABD0D-138C-4F11-8679-B2A822DAFD1A}" destId="{90F3C95A-5E0F-4D87-8764-1B8B8D9B8BE8}" srcOrd="0" destOrd="0" presId="urn:microsoft.com/office/officeart/2005/8/layout/hList1"/>
    <dgm:cxn modelId="{BD3A62F1-57E2-49D8-8E6E-21100BD2B664}" type="presParOf" srcId="{904ABD0D-138C-4F11-8679-B2A822DAFD1A}" destId="{C464BDD5-3F8F-4FF5-BCE8-D7C80B891D22}" srcOrd="1" destOrd="0" presId="urn:microsoft.com/office/officeart/2005/8/layout/hList1"/>
    <dgm:cxn modelId="{66B461ED-2EFE-452F-AF59-C0E5CE7385A5}" type="presParOf" srcId="{E5E4B5BB-2F74-47A7-89F9-5CC7F69201B7}" destId="{3F718893-D911-4E57-85B4-6FF387811194}" srcOrd="1" destOrd="0" presId="urn:microsoft.com/office/officeart/2005/8/layout/hList1"/>
    <dgm:cxn modelId="{6F1861E6-B724-4BDE-B128-18749C8DD1A1}" type="presParOf" srcId="{E5E4B5BB-2F74-47A7-89F9-5CC7F69201B7}" destId="{CC9410E3-843D-4E8B-B247-4FB1CFAF23A9}" srcOrd="2" destOrd="0" presId="urn:microsoft.com/office/officeart/2005/8/layout/hList1"/>
    <dgm:cxn modelId="{A6F48B87-87F0-4036-8BEF-600ED9D65AF3}" type="presParOf" srcId="{CC9410E3-843D-4E8B-B247-4FB1CFAF23A9}" destId="{F21C3B76-E2CF-42AA-9815-ED3D39C88728}" srcOrd="0" destOrd="0" presId="urn:microsoft.com/office/officeart/2005/8/layout/hList1"/>
    <dgm:cxn modelId="{629879D4-9D35-4B91-A993-9925DE3EC04B}" type="presParOf" srcId="{CC9410E3-843D-4E8B-B247-4FB1CFAF23A9}" destId="{63BCFED6-19BD-4F56-8ED7-01BB521D6D0C}" srcOrd="1" destOrd="0" presId="urn:microsoft.com/office/officeart/2005/8/layout/hList1"/>
    <dgm:cxn modelId="{31749F31-0485-4680-9916-44DDC23B547E}" type="presParOf" srcId="{E5E4B5BB-2F74-47A7-89F9-5CC7F69201B7}" destId="{DF70DC28-5181-4399-AC4F-C9714BEF2049}" srcOrd="3" destOrd="0" presId="urn:microsoft.com/office/officeart/2005/8/layout/hList1"/>
    <dgm:cxn modelId="{EC630120-A180-4277-81EC-9B2C9D28DE2B}" type="presParOf" srcId="{E5E4B5BB-2F74-47A7-89F9-5CC7F69201B7}" destId="{3972FC59-2267-4B33-9C8B-E2674760809A}" srcOrd="4" destOrd="0" presId="urn:microsoft.com/office/officeart/2005/8/layout/hList1"/>
    <dgm:cxn modelId="{2141BC54-B636-4E64-9052-650D64BF0B25}" type="presParOf" srcId="{3972FC59-2267-4B33-9C8B-E2674760809A}" destId="{8304456B-5918-43F9-B2F8-D9763F341205}" srcOrd="0" destOrd="0" presId="urn:microsoft.com/office/officeart/2005/8/layout/hList1"/>
    <dgm:cxn modelId="{6DBF0941-770E-4239-BA1E-2822504D6A93}" type="presParOf" srcId="{3972FC59-2267-4B33-9C8B-E2674760809A}" destId="{88FA51DA-299C-4909-B997-532A6CC38FF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C4C468-A6FD-42C9-8AC2-C0EEB5ED91BA}">
      <dsp:nvSpPr>
        <dsp:cNvPr id="0" name=""/>
        <dsp:cNvSpPr/>
      </dsp:nvSpPr>
      <dsp:spPr>
        <a:xfrm rot="16200000">
          <a:off x="925909" y="-925909"/>
          <a:ext cx="2262981" cy="41148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b="1" kern="1200" dirty="0" smtClean="0"/>
            <a:t>Fait auquel la loi attache des effets juridiques</a:t>
          </a:r>
          <a:endParaRPr lang="fr-FR" sz="3000" b="1" kern="1200" dirty="0"/>
        </a:p>
      </dsp:txBody>
      <dsp:txXfrm rot="5400000">
        <a:off x="-1" y="1"/>
        <a:ext cx="4114800" cy="1697236"/>
      </dsp:txXfrm>
    </dsp:sp>
    <dsp:sp modelId="{E6971542-FE6E-43B1-B10B-EDAA777715D8}">
      <dsp:nvSpPr>
        <dsp:cNvPr id="0" name=""/>
        <dsp:cNvSpPr/>
      </dsp:nvSpPr>
      <dsp:spPr>
        <a:xfrm>
          <a:off x="4114800" y="0"/>
          <a:ext cx="4114800" cy="2262981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b="1" kern="1200" dirty="0" smtClean="0"/>
            <a:t>Indépendamment de la volonté individuelle</a:t>
          </a:r>
          <a:endParaRPr lang="fr-FR" sz="3000" b="1" kern="1200" dirty="0"/>
        </a:p>
      </dsp:txBody>
      <dsp:txXfrm>
        <a:off x="4114800" y="0"/>
        <a:ext cx="4114800" cy="1697236"/>
      </dsp:txXfrm>
    </dsp:sp>
    <dsp:sp modelId="{B505F277-A9A7-4E52-830A-E3C4EF39656C}">
      <dsp:nvSpPr>
        <dsp:cNvPr id="0" name=""/>
        <dsp:cNvSpPr/>
      </dsp:nvSpPr>
      <dsp:spPr>
        <a:xfrm rot="10800000">
          <a:off x="0" y="2262981"/>
          <a:ext cx="4114800" cy="2262981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b="1" kern="1200" dirty="0" smtClean="0"/>
            <a:t>Involontaires ou naturels (naissance, décès…)</a:t>
          </a:r>
          <a:endParaRPr lang="fr-FR" sz="3000" b="1" kern="1200" dirty="0"/>
        </a:p>
      </dsp:txBody>
      <dsp:txXfrm rot="10800000">
        <a:off x="0" y="2828726"/>
        <a:ext cx="4114800" cy="1697236"/>
      </dsp:txXfrm>
    </dsp:sp>
    <dsp:sp modelId="{9829C68D-457C-4EA5-B593-A18F4DFDE7DD}">
      <dsp:nvSpPr>
        <dsp:cNvPr id="0" name=""/>
        <dsp:cNvSpPr/>
      </dsp:nvSpPr>
      <dsp:spPr>
        <a:xfrm rot="5400000">
          <a:off x="5040709" y="1337072"/>
          <a:ext cx="2262981" cy="411480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b="1" kern="1200" dirty="0" smtClean="0"/>
            <a:t>Volontaires ou humains (délit, quasi-contrat)</a:t>
          </a:r>
          <a:endParaRPr lang="fr-FR" sz="3000" b="1" kern="1200" dirty="0"/>
        </a:p>
      </dsp:txBody>
      <dsp:txXfrm rot="-5400000">
        <a:off x="4114799" y="2828726"/>
        <a:ext cx="4114800" cy="1697236"/>
      </dsp:txXfrm>
    </dsp:sp>
    <dsp:sp modelId="{57F1DB7D-1DF0-413B-83E5-2EE3403C6B98}">
      <dsp:nvSpPr>
        <dsp:cNvPr id="0" name=""/>
        <dsp:cNvSpPr/>
      </dsp:nvSpPr>
      <dsp:spPr>
        <a:xfrm>
          <a:off x="2880359" y="1697236"/>
          <a:ext cx="2468880" cy="1131490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000" b="1" kern="1200" dirty="0" smtClean="0"/>
            <a:t>Fait juridique</a:t>
          </a:r>
          <a:endParaRPr lang="fr-FR" sz="3000" b="1" kern="1200" dirty="0"/>
        </a:p>
      </dsp:txBody>
      <dsp:txXfrm>
        <a:off x="2935594" y="1752471"/>
        <a:ext cx="2358410" cy="10210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045E91-E890-4EAF-AB0A-9CC4E61A19D7}">
      <dsp:nvSpPr>
        <dsp:cNvPr id="0" name=""/>
        <dsp:cNvSpPr/>
      </dsp:nvSpPr>
      <dsp:spPr>
        <a:xfrm>
          <a:off x="3291839" y="552"/>
          <a:ext cx="4937760" cy="21546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700" kern="1200" dirty="0" smtClean="0"/>
            <a:t>Délit ou QD est général</a:t>
          </a:r>
          <a:endParaRPr lang="fr-FR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700" kern="1200" dirty="0" smtClean="0"/>
            <a:t>Pas de Délit et donc de </a:t>
          </a:r>
          <a:r>
            <a:rPr lang="fr-FR" sz="2700" kern="1200" dirty="0" err="1" smtClean="0"/>
            <a:t>Rté</a:t>
          </a:r>
          <a:r>
            <a:rPr lang="fr-FR" sz="2700" kern="1200" dirty="0" smtClean="0"/>
            <a:t> si </a:t>
          </a:r>
          <a:r>
            <a:rPr lang="fr-FR" sz="2700" u="sng" kern="1200" dirty="0" smtClean="0"/>
            <a:t>Dommage non constaté</a:t>
          </a:r>
          <a:endParaRPr lang="fr-FR" sz="2700" u="sng" kern="1200" dirty="0"/>
        </a:p>
      </dsp:txBody>
      <dsp:txXfrm>
        <a:off x="3291839" y="269889"/>
        <a:ext cx="4129750" cy="1616020"/>
      </dsp:txXfrm>
    </dsp:sp>
    <dsp:sp modelId="{6651D615-B209-4D4C-983B-DBBC226D25EA}">
      <dsp:nvSpPr>
        <dsp:cNvPr id="0" name=""/>
        <dsp:cNvSpPr/>
      </dsp:nvSpPr>
      <dsp:spPr>
        <a:xfrm>
          <a:off x="0" y="552"/>
          <a:ext cx="3291840" cy="21546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10" tIns="116205" rIns="232410" bIns="116205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6100" kern="1200" dirty="0" err="1" smtClean="0"/>
            <a:t>Rté</a:t>
          </a:r>
          <a:r>
            <a:rPr lang="fr-FR" sz="6100" kern="1200" dirty="0" smtClean="0"/>
            <a:t> civile</a:t>
          </a:r>
          <a:endParaRPr lang="fr-FR" sz="6100" kern="1200" dirty="0"/>
        </a:p>
      </dsp:txBody>
      <dsp:txXfrm>
        <a:off x="105183" y="105735"/>
        <a:ext cx="3081474" cy="1944328"/>
      </dsp:txXfrm>
    </dsp:sp>
    <dsp:sp modelId="{E5EBC802-927D-4437-89E1-49CDF58FE145}">
      <dsp:nvSpPr>
        <dsp:cNvPr id="0" name=""/>
        <dsp:cNvSpPr/>
      </dsp:nvSpPr>
      <dsp:spPr>
        <a:xfrm>
          <a:off x="3291839" y="2370716"/>
          <a:ext cx="4937760" cy="21546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145" tIns="17145" rIns="17145" bIns="17145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700" kern="1200" dirty="0" smtClean="0"/>
            <a:t>Délit pénal est </a:t>
          </a:r>
          <a:r>
            <a:rPr lang="fr-FR" sz="2700" u="sng" kern="1200" dirty="0" smtClean="0"/>
            <a:t>spécifié</a:t>
          </a:r>
          <a:endParaRPr lang="fr-FR" sz="2700" u="sng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700" kern="1200" dirty="0" smtClean="0"/>
            <a:t>Existence+</a:t>
          </a:r>
          <a:r>
            <a:rPr lang="fr-FR" sz="2700" kern="1200" dirty="0" err="1" smtClean="0"/>
            <a:t>condamn</a:t>
          </a:r>
          <a:r>
            <a:rPr lang="fr-FR" sz="2700" kern="1200" dirty="0" smtClean="0"/>
            <a:t> </a:t>
          </a:r>
          <a:r>
            <a:rPr lang="fr-FR" sz="2700" u="sng" kern="1200" dirty="0" smtClean="0"/>
            <a:t>mm si absence de D </a:t>
          </a:r>
          <a:r>
            <a:rPr lang="fr-FR" sz="2700" kern="1200" dirty="0" smtClean="0"/>
            <a:t>aux biens et Personnes</a:t>
          </a:r>
          <a:endParaRPr lang="fr-FR" sz="2700" kern="1200" dirty="0"/>
        </a:p>
      </dsp:txBody>
      <dsp:txXfrm>
        <a:off x="3291839" y="2640053"/>
        <a:ext cx="4129750" cy="1616020"/>
      </dsp:txXfrm>
    </dsp:sp>
    <dsp:sp modelId="{1443E9EF-1C78-49EC-92C4-FBF897957382}">
      <dsp:nvSpPr>
        <dsp:cNvPr id="0" name=""/>
        <dsp:cNvSpPr/>
      </dsp:nvSpPr>
      <dsp:spPr>
        <a:xfrm>
          <a:off x="0" y="2370716"/>
          <a:ext cx="3291840" cy="21546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10" tIns="116205" rIns="232410" bIns="116205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6100" kern="1200" dirty="0" err="1" smtClean="0"/>
            <a:t>Rté</a:t>
          </a:r>
          <a:r>
            <a:rPr lang="fr-FR" sz="6100" kern="1200" dirty="0" smtClean="0"/>
            <a:t> pénale</a:t>
          </a:r>
          <a:endParaRPr lang="fr-FR" sz="6100" kern="1200" dirty="0"/>
        </a:p>
      </dsp:txBody>
      <dsp:txXfrm>
        <a:off x="105183" y="2475899"/>
        <a:ext cx="3081474" cy="19443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73C50F-27F8-4D3E-A150-B9E673A8EC1F}">
      <dsp:nvSpPr>
        <dsp:cNvPr id="0" name=""/>
        <dsp:cNvSpPr/>
      </dsp:nvSpPr>
      <dsp:spPr>
        <a:xfrm>
          <a:off x="3291839" y="552"/>
          <a:ext cx="4937760" cy="21546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225" tIns="22225" rIns="22225" bIns="22225" numCol="1" spcCol="1270" anchor="t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3500" kern="1200" dirty="0" smtClean="0"/>
            <a:t>DI dus à Victime</a:t>
          </a:r>
          <a:endParaRPr lang="fr-FR" sz="3500" kern="1200" dirty="0"/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3500" kern="1200" dirty="0" smtClean="0"/>
            <a:t>Compensation du dommage subi</a:t>
          </a:r>
          <a:endParaRPr lang="fr-FR" sz="3500" kern="1200" dirty="0"/>
        </a:p>
      </dsp:txBody>
      <dsp:txXfrm>
        <a:off x="3291839" y="269889"/>
        <a:ext cx="4129750" cy="1616020"/>
      </dsp:txXfrm>
    </dsp:sp>
    <dsp:sp modelId="{4498FE2E-FFE3-4DCE-80AA-9B2B5350E1E3}">
      <dsp:nvSpPr>
        <dsp:cNvPr id="0" name=""/>
        <dsp:cNvSpPr/>
      </dsp:nvSpPr>
      <dsp:spPr>
        <a:xfrm>
          <a:off x="0" y="552"/>
          <a:ext cx="3291840" cy="21546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10" tIns="116205" rIns="232410" bIns="116205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6100" kern="1200" dirty="0" err="1" smtClean="0"/>
            <a:t>Rté</a:t>
          </a:r>
          <a:r>
            <a:rPr lang="fr-FR" sz="6100" kern="1200" dirty="0" smtClean="0"/>
            <a:t> civile</a:t>
          </a:r>
          <a:endParaRPr lang="fr-FR" sz="6100" kern="1200" dirty="0"/>
        </a:p>
      </dsp:txBody>
      <dsp:txXfrm>
        <a:off x="105183" y="105735"/>
        <a:ext cx="3081474" cy="1944328"/>
      </dsp:txXfrm>
    </dsp:sp>
    <dsp:sp modelId="{4D2D2524-0946-4C6F-83A0-E8E0AFAD7355}">
      <dsp:nvSpPr>
        <dsp:cNvPr id="0" name=""/>
        <dsp:cNvSpPr/>
      </dsp:nvSpPr>
      <dsp:spPr>
        <a:xfrm>
          <a:off x="3291839" y="2370716"/>
          <a:ext cx="4937760" cy="215469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225" tIns="22225" rIns="22225" bIns="22225" numCol="1" spcCol="1270" anchor="t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3500" kern="1200" dirty="0" smtClean="0"/>
            <a:t>Peine due à Sté</a:t>
          </a:r>
          <a:endParaRPr lang="fr-FR" sz="3500" kern="1200" dirty="0"/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3500" kern="1200" dirty="0" smtClean="0"/>
            <a:t>Proportionnée à </a:t>
          </a:r>
          <a:r>
            <a:rPr lang="fr-FR" sz="3500" kern="1200" dirty="0" err="1" smtClean="0"/>
            <a:t>Rté</a:t>
          </a:r>
          <a:r>
            <a:rPr lang="fr-FR" sz="3500" kern="1200" dirty="0" smtClean="0"/>
            <a:t> envers société</a:t>
          </a:r>
          <a:endParaRPr lang="fr-FR" sz="3500" kern="1200" dirty="0"/>
        </a:p>
      </dsp:txBody>
      <dsp:txXfrm>
        <a:off x="3291839" y="2640053"/>
        <a:ext cx="4129750" cy="1616020"/>
      </dsp:txXfrm>
    </dsp:sp>
    <dsp:sp modelId="{7A37CF96-BCE4-4D64-9B07-C2E32A422752}">
      <dsp:nvSpPr>
        <dsp:cNvPr id="0" name=""/>
        <dsp:cNvSpPr/>
      </dsp:nvSpPr>
      <dsp:spPr>
        <a:xfrm>
          <a:off x="0" y="2370716"/>
          <a:ext cx="3291840" cy="215469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10" tIns="116205" rIns="232410" bIns="116205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6100" kern="1200" dirty="0" err="1" smtClean="0"/>
            <a:t>Rté</a:t>
          </a:r>
          <a:r>
            <a:rPr lang="fr-FR" sz="6100" kern="1200" dirty="0" smtClean="0"/>
            <a:t> pénale</a:t>
          </a:r>
          <a:endParaRPr lang="fr-FR" sz="6100" kern="1200" dirty="0"/>
        </a:p>
      </dsp:txBody>
      <dsp:txXfrm>
        <a:off x="105183" y="2475899"/>
        <a:ext cx="3081474" cy="194432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F3C95A-5E0F-4D87-8764-1B8B8D9B8BE8}">
      <dsp:nvSpPr>
        <dsp:cNvPr id="0" name=""/>
        <dsp:cNvSpPr/>
      </dsp:nvSpPr>
      <dsp:spPr>
        <a:xfrm>
          <a:off x="2571" y="1139196"/>
          <a:ext cx="2507456" cy="748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dirty="0" smtClean="0"/>
            <a:t>Faute</a:t>
          </a:r>
          <a:endParaRPr lang="fr-FR" sz="3200" kern="1200" dirty="0"/>
        </a:p>
      </dsp:txBody>
      <dsp:txXfrm>
        <a:off x="2571" y="1139196"/>
        <a:ext cx="2507456" cy="748800"/>
      </dsp:txXfrm>
    </dsp:sp>
    <dsp:sp modelId="{C464BDD5-3F8F-4FF5-BCE8-D7C80B891D22}">
      <dsp:nvSpPr>
        <dsp:cNvPr id="0" name=""/>
        <dsp:cNvSpPr/>
      </dsp:nvSpPr>
      <dsp:spPr>
        <a:xfrm>
          <a:off x="2571" y="1887996"/>
          <a:ext cx="2507456" cy="14987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600" kern="1200" dirty="0" smtClean="0"/>
            <a:t>Détermination</a:t>
          </a:r>
          <a:endParaRPr lang="fr-FR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600" kern="1200" dirty="0" smtClean="0"/>
            <a:t>Imputabilité</a:t>
          </a:r>
          <a:endParaRPr lang="fr-FR" sz="2600" kern="1200" dirty="0"/>
        </a:p>
      </dsp:txBody>
      <dsp:txXfrm>
        <a:off x="2571" y="1887996"/>
        <a:ext cx="2507456" cy="1498769"/>
      </dsp:txXfrm>
    </dsp:sp>
    <dsp:sp modelId="{F21C3B76-E2CF-42AA-9815-ED3D39C88728}">
      <dsp:nvSpPr>
        <dsp:cNvPr id="0" name=""/>
        <dsp:cNvSpPr/>
      </dsp:nvSpPr>
      <dsp:spPr>
        <a:xfrm>
          <a:off x="2861071" y="1139196"/>
          <a:ext cx="2507456" cy="748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dirty="0" smtClean="0"/>
            <a:t>Dommage</a:t>
          </a:r>
          <a:endParaRPr lang="fr-FR" sz="3200" kern="1200" dirty="0"/>
        </a:p>
      </dsp:txBody>
      <dsp:txXfrm>
        <a:off x="2861071" y="1139196"/>
        <a:ext cx="2507456" cy="748800"/>
      </dsp:txXfrm>
    </dsp:sp>
    <dsp:sp modelId="{63BCFED6-19BD-4F56-8ED7-01BB521D6D0C}">
      <dsp:nvSpPr>
        <dsp:cNvPr id="0" name=""/>
        <dsp:cNvSpPr/>
      </dsp:nvSpPr>
      <dsp:spPr>
        <a:xfrm>
          <a:off x="2861071" y="1887996"/>
          <a:ext cx="2507456" cy="14987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just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600" kern="1200" dirty="0" smtClean="0"/>
            <a:t>Nature D réparable</a:t>
          </a:r>
          <a:endParaRPr lang="fr-FR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FR" sz="2600" kern="1200" dirty="0" smtClean="0"/>
            <a:t>Caractères</a:t>
          </a:r>
          <a:endParaRPr lang="fr-FR" sz="2600" kern="1200" dirty="0"/>
        </a:p>
      </dsp:txBody>
      <dsp:txXfrm>
        <a:off x="2861071" y="1887996"/>
        <a:ext cx="2507456" cy="1498769"/>
      </dsp:txXfrm>
    </dsp:sp>
    <dsp:sp modelId="{8304456B-5918-43F9-B2F8-D9763F341205}">
      <dsp:nvSpPr>
        <dsp:cNvPr id="0" name=""/>
        <dsp:cNvSpPr/>
      </dsp:nvSpPr>
      <dsp:spPr>
        <a:xfrm>
          <a:off x="5719571" y="1139196"/>
          <a:ext cx="2507456" cy="748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3200" kern="1200" dirty="0" smtClean="0"/>
            <a:t>Lien de causalité</a:t>
          </a:r>
          <a:endParaRPr lang="fr-FR" sz="3200" kern="1200" dirty="0"/>
        </a:p>
      </dsp:txBody>
      <dsp:txXfrm>
        <a:off x="5719571" y="1139196"/>
        <a:ext cx="2507456" cy="748800"/>
      </dsp:txXfrm>
    </dsp:sp>
    <dsp:sp modelId="{88FA51DA-299C-4909-B997-532A6CC38FF3}">
      <dsp:nvSpPr>
        <dsp:cNvPr id="0" name=""/>
        <dsp:cNvSpPr/>
      </dsp:nvSpPr>
      <dsp:spPr>
        <a:xfrm>
          <a:off x="5719571" y="1887996"/>
          <a:ext cx="2507456" cy="14987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fr-FR" sz="2600" kern="1200" dirty="0"/>
        </a:p>
      </dsp:txBody>
      <dsp:txXfrm>
        <a:off x="5719571" y="1887996"/>
        <a:ext cx="2507456" cy="14987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20/08/2020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RESPONSABILITE DELICTUELLE</a:t>
            </a:r>
            <a:r>
              <a:rPr lang="fr-FR" sz="3600" dirty="0" smtClean="0"/>
              <a:t> (RD)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fr-FR" dirty="0" smtClean="0"/>
              <a:t>Art 77-106 DOC</a:t>
            </a:r>
          </a:p>
          <a:p>
            <a:pPr algn="just"/>
            <a:r>
              <a:rPr lang="fr-FR" dirty="0" smtClean="0"/>
              <a:t>RD = droit à la réparation pour dommage (D) résultant du fait (ou faute) d’autrui</a:t>
            </a:r>
          </a:p>
          <a:p>
            <a:pPr algn="ctr">
              <a:buNone/>
            </a:pPr>
            <a:endParaRPr lang="fr-FR" dirty="0" smtClean="0"/>
          </a:p>
          <a:p>
            <a:pPr algn="just">
              <a:buNone/>
            </a:pPr>
            <a:r>
              <a:rPr lang="fr-FR" dirty="0" smtClean="0"/>
              <a:t>Acte volontaire +illicite         Actes involontaires</a:t>
            </a:r>
          </a:p>
          <a:p>
            <a:pPr algn="just">
              <a:buNone/>
            </a:pPr>
            <a:r>
              <a:rPr lang="fr-FR" dirty="0" smtClean="0"/>
              <a:t>Délits civils                              illicites (imprudence</a:t>
            </a:r>
          </a:p>
          <a:p>
            <a:pPr algn="just">
              <a:buNone/>
            </a:pPr>
            <a:r>
              <a:rPr lang="fr-FR" dirty="0" smtClean="0"/>
              <a:t>                                                  ou négligence)</a:t>
            </a:r>
          </a:p>
          <a:p>
            <a:pPr algn="just">
              <a:buNone/>
            </a:pPr>
            <a:r>
              <a:rPr lang="fr-FR" dirty="0" smtClean="0"/>
              <a:t>                                                  Quasi-délits</a:t>
            </a:r>
          </a:p>
        </p:txBody>
      </p:sp>
      <p:sp>
        <p:nvSpPr>
          <p:cNvPr id="4" name="Flèche à trois pointes 3"/>
          <p:cNvSpPr/>
          <p:nvPr/>
        </p:nvSpPr>
        <p:spPr>
          <a:xfrm>
            <a:off x="4067944" y="3068960"/>
            <a:ext cx="1080120" cy="576064"/>
          </a:xfrm>
          <a:prstGeom prst="leftRightUpArrow">
            <a:avLst>
              <a:gd name="adj1" fmla="val 50000"/>
              <a:gd name="adj2" fmla="val 25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FAUTE – art 77 DOC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u="sng" dirty="0" smtClean="0"/>
              <a:t>Tout fait </a:t>
            </a:r>
            <a:r>
              <a:rPr lang="fr-FR" dirty="0" smtClean="0"/>
              <a:t>quelconque, de l'homme qui, </a:t>
            </a:r>
            <a:r>
              <a:rPr lang="fr-FR" u="sng" dirty="0" smtClean="0"/>
              <a:t>sans l'autorité de la loi</a:t>
            </a:r>
            <a:r>
              <a:rPr lang="fr-FR" dirty="0" smtClean="0"/>
              <a:t>, cause sciemment et volontairement à autrui un dommage matériel ou moral, oblige son auteur à réparer ledit dommage, lorsqu'il est établi que ce fait en est la cause directe. </a:t>
            </a:r>
          </a:p>
          <a:p>
            <a:pPr algn="ctr">
              <a:buNone/>
            </a:pPr>
            <a:r>
              <a:rPr lang="fr-FR" dirty="0" smtClean="0"/>
              <a:t>Toute stipulation contraire est sans effet.</a:t>
            </a:r>
            <a:endParaRPr lang="fr-F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FAUTE – art 78 DOC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fr-FR" u="sng" dirty="0" smtClean="0"/>
              <a:t>Chacun est responsable du dommage moral ou matériel qu'il a causé</a:t>
            </a:r>
            <a:r>
              <a:rPr lang="fr-FR" dirty="0" smtClean="0"/>
              <a:t>, non seulement par </a:t>
            </a:r>
            <a:r>
              <a:rPr lang="fr-FR" u="sng" dirty="0" smtClean="0"/>
              <a:t>son</a:t>
            </a:r>
            <a:r>
              <a:rPr lang="fr-FR" dirty="0" smtClean="0"/>
              <a:t> </a:t>
            </a:r>
            <a:r>
              <a:rPr lang="fr-FR" u="sng" dirty="0" smtClean="0"/>
              <a:t>fait</a:t>
            </a:r>
            <a:r>
              <a:rPr lang="fr-FR" dirty="0" smtClean="0"/>
              <a:t>, mais par </a:t>
            </a:r>
            <a:r>
              <a:rPr lang="fr-FR" u="sng" dirty="0" smtClean="0"/>
              <a:t>sa faute</a:t>
            </a:r>
            <a:r>
              <a:rPr lang="fr-FR" dirty="0" smtClean="0"/>
              <a:t>, lorsqu'il est établi que cette faute en est </a:t>
            </a:r>
            <a:r>
              <a:rPr lang="fr-FR" u="sng" dirty="0" smtClean="0"/>
              <a:t>la cause directe</a:t>
            </a:r>
            <a:r>
              <a:rPr lang="fr-FR" dirty="0" smtClean="0"/>
              <a:t>. </a:t>
            </a:r>
          </a:p>
          <a:p>
            <a:pPr algn="ctr">
              <a:buNone/>
            </a:pPr>
            <a:r>
              <a:rPr lang="fr-FR" dirty="0" smtClean="0"/>
              <a:t>Toute stipulation contraire est sans effet. </a:t>
            </a:r>
          </a:p>
          <a:p>
            <a:pPr algn="ctr">
              <a:buNone/>
            </a:pPr>
            <a:r>
              <a:rPr lang="fr-FR" dirty="0" smtClean="0"/>
              <a:t>La faute consiste, soit à omettre ce qu'on était tenu de faire, soit à faire ce dont on était tenu de s'abstenir, sans intention de causer un dommage. </a:t>
            </a:r>
            <a:endParaRPr lang="fr-F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FAUTE</a:t>
            </a:r>
            <a:br>
              <a:rPr lang="fr-FR" dirty="0" smtClean="0"/>
            </a:br>
            <a:r>
              <a:rPr lang="fr-FR" sz="4000" dirty="0" smtClean="0"/>
              <a:t>Comportement fautif </a:t>
            </a:r>
            <a:endParaRPr lang="fr-FR" sz="4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fr-FR" i="1" u="sng" dirty="0" smtClean="0"/>
              <a:t>O générale de ne pas nuire à autrui</a:t>
            </a:r>
          </a:p>
          <a:p>
            <a:pPr algn="just">
              <a:buNone/>
            </a:pPr>
            <a:r>
              <a:rPr lang="fr-FR" dirty="0" smtClean="0"/>
              <a:t>Auteur du D est présumé avoir eu un comportement répréhensible </a:t>
            </a:r>
          </a:p>
          <a:p>
            <a:pPr algn="ctr">
              <a:buNone/>
            </a:pPr>
            <a:r>
              <a:rPr lang="fr-FR" b="1" dirty="0" smtClean="0"/>
              <a:t>Présomption de faute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Chercher à s’en disculper (par preuve contraire)</a:t>
            </a:r>
          </a:p>
          <a:p>
            <a:pPr algn="ctr">
              <a:buNone/>
            </a:pPr>
            <a:r>
              <a:rPr lang="fr-FR" dirty="0" smtClean="0"/>
              <a:t>Quelque soit Gravité de Faute = O de réparer entièrement le Dommage</a:t>
            </a:r>
            <a:endParaRPr lang="fr-FR" dirty="0"/>
          </a:p>
        </p:txBody>
      </p:sp>
      <p:sp>
        <p:nvSpPr>
          <p:cNvPr id="4" name="Flèche vers le bas 3"/>
          <p:cNvSpPr/>
          <p:nvPr/>
        </p:nvSpPr>
        <p:spPr>
          <a:xfrm>
            <a:off x="4283968" y="3861048"/>
            <a:ext cx="484632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FAUTE</a:t>
            </a:r>
            <a:br>
              <a:rPr lang="fr-FR" dirty="0" smtClean="0"/>
            </a:br>
            <a:r>
              <a:rPr lang="fr-FR" dirty="0" smtClean="0"/>
              <a:t>Comportement illicite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FR" b="1" dirty="0" smtClean="0"/>
              <a:t>Intention de nuire certaine</a:t>
            </a:r>
          </a:p>
          <a:p>
            <a:pPr algn="just">
              <a:buNone/>
            </a:pPr>
            <a:r>
              <a:rPr lang="fr-FR" u="sng" dirty="0" smtClean="0"/>
              <a:t>Hypothèse n° 1</a:t>
            </a:r>
            <a:r>
              <a:rPr lang="fr-FR" dirty="0" smtClean="0"/>
              <a:t>: Violation d’une règle légale</a:t>
            </a:r>
          </a:p>
          <a:p>
            <a:pPr algn="just">
              <a:buNone/>
            </a:pPr>
            <a:r>
              <a:rPr lang="fr-FR" dirty="0" smtClean="0"/>
              <a:t>Ex. agent ou fonctionnaire qui viole un règlement de sa fonction</a:t>
            </a:r>
          </a:p>
          <a:p>
            <a:pPr algn="just">
              <a:buNone/>
            </a:pPr>
            <a:r>
              <a:rPr lang="fr-FR" u="sng" dirty="0" smtClean="0"/>
              <a:t>Hypothèse n° 2</a:t>
            </a:r>
            <a:r>
              <a:rPr lang="fr-FR" dirty="0" smtClean="0"/>
              <a:t>: l’exercice du </a:t>
            </a:r>
            <a:r>
              <a:rPr lang="fr-FR" dirty="0" err="1" smtClean="0"/>
              <a:t>dt</a:t>
            </a:r>
            <a:r>
              <a:rPr lang="fr-FR" dirty="0" smtClean="0"/>
              <a:t> est de nature à causer D à autrui (oblige à le réparer)</a:t>
            </a:r>
          </a:p>
          <a:p>
            <a:pPr algn="just">
              <a:buNone/>
            </a:pPr>
            <a:r>
              <a:rPr lang="fr-FR" dirty="0" smtClean="0"/>
              <a:t>Ex. Boucher qui doit indemniser ses voisins pour bruit (nuit) causé par son camion frigorifique</a:t>
            </a:r>
            <a:endParaRPr lang="fr-FR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RISQUE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FR" b="1" u="sng" dirty="0" err="1" smtClean="0"/>
              <a:t>Pcp</a:t>
            </a:r>
            <a:r>
              <a:rPr lang="fr-FR" dirty="0" smtClean="0"/>
              <a:t> = celui qui par son activité, crée un risque pour autrui, est tenu de le réparer</a:t>
            </a:r>
          </a:p>
          <a:p>
            <a:pPr algn="ctr"/>
            <a:r>
              <a:rPr lang="fr-FR" b="1" u="sng" dirty="0" smtClean="0"/>
              <a:t>Application</a:t>
            </a:r>
            <a:r>
              <a:rPr lang="fr-FR" dirty="0" smtClean="0"/>
              <a:t> = contentieux des AT et AVP (accidents sur la voie publique)</a:t>
            </a:r>
          </a:p>
          <a:p>
            <a:pPr algn="ctr"/>
            <a:r>
              <a:rPr lang="fr-FR" b="1" u="sng" dirty="0" smtClean="0"/>
              <a:t>Résultat</a:t>
            </a:r>
            <a:r>
              <a:rPr lang="fr-FR" dirty="0" smtClean="0"/>
              <a:t> = </a:t>
            </a:r>
            <a:r>
              <a:rPr lang="fr-FR" dirty="0" err="1" smtClean="0"/>
              <a:t>oblig</a:t>
            </a:r>
            <a:r>
              <a:rPr lang="fr-FR" dirty="0" smtClean="0"/>
              <a:t> de réparation incombe à l’auteur (automobiliste, employeur) qui dispose de ressources plus que la victime (piéton, salarié ou préposé) </a:t>
            </a:r>
            <a:endParaRPr lang="fr-F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Rté</a:t>
            </a:r>
            <a:r>
              <a:rPr lang="fr-FR" dirty="0" smtClean="0"/>
              <a:t> du fait personnel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Autres régimes de la RD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FR" dirty="0" smtClean="0"/>
              <a:t>Il existe des régimes spéciaux de la RD (en dehors de la </a:t>
            </a:r>
            <a:r>
              <a:rPr lang="fr-FR" dirty="0" err="1" smtClean="0"/>
              <a:t>Rté</a:t>
            </a:r>
            <a:r>
              <a:rPr lang="fr-FR" dirty="0" smtClean="0"/>
              <a:t> du fait personnel, d’autrui, des choses – animaux – immeubles)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Ex. D du fait des aéronefs</a:t>
            </a:r>
          </a:p>
          <a:p>
            <a:pPr algn="ctr">
              <a:buNone/>
            </a:pPr>
            <a:r>
              <a:rPr lang="fr-FR" dirty="0" smtClean="0"/>
              <a:t>D du fait des installations nucléaires</a:t>
            </a:r>
          </a:p>
          <a:p>
            <a:pPr algn="ctr">
              <a:buNone/>
            </a:pPr>
            <a:r>
              <a:rPr lang="fr-FR" dirty="0" smtClean="0"/>
              <a:t>D du fait de la pollution des hydrocarbures</a:t>
            </a:r>
          </a:p>
          <a:p>
            <a:pPr algn="ctr">
              <a:buNone/>
            </a:pPr>
            <a:r>
              <a:rPr lang="fr-FR" dirty="0" smtClean="0"/>
              <a:t>Théorie: répartition des risques en Assurance</a:t>
            </a:r>
          </a:p>
        </p:txBody>
      </p:sp>
      <p:sp>
        <p:nvSpPr>
          <p:cNvPr id="4" name="Flèche vers le bas 3"/>
          <p:cNvSpPr/>
          <p:nvPr/>
        </p:nvSpPr>
        <p:spPr>
          <a:xfrm>
            <a:off x="4355976" y="3140968"/>
            <a:ext cx="484632" cy="7623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Définitions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b="1" dirty="0" smtClean="0"/>
              <a:t>Délit civil</a:t>
            </a:r>
            <a:r>
              <a:rPr lang="fr-FR" dirty="0" smtClean="0"/>
              <a:t>: tt fait illicite de l’Homme engageant sa responsabilité civile / ou résultant d’une </a:t>
            </a:r>
            <a:r>
              <a:rPr lang="fr-FR" u="sng" dirty="0" smtClean="0"/>
              <a:t>faute intentionnelle </a:t>
            </a:r>
            <a:r>
              <a:rPr lang="fr-FR" dirty="0" smtClean="0"/>
              <a:t>et engageant sa </a:t>
            </a:r>
            <a:r>
              <a:rPr lang="fr-FR" dirty="0" err="1" smtClean="0"/>
              <a:t>Rté</a:t>
            </a:r>
            <a:r>
              <a:rPr lang="fr-FR" dirty="0" smtClean="0"/>
              <a:t> civile</a:t>
            </a:r>
          </a:p>
          <a:p>
            <a:r>
              <a:rPr lang="fr-FR" b="1" dirty="0" smtClean="0"/>
              <a:t>Quasi-délit</a:t>
            </a:r>
            <a:r>
              <a:rPr lang="fr-FR" dirty="0" smtClean="0"/>
              <a:t>: fait illicite de l’Homme, commis </a:t>
            </a:r>
            <a:r>
              <a:rPr lang="fr-FR" u="sng" dirty="0" smtClean="0"/>
              <a:t>sans intention de nuire</a:t>
            </a:r>
            <a:r>
              <a:rPr lang="fr-FR" dirty="0" smtClean="0"/>
              <a:t>, causant D à autrui et obligeant l’auteur à réparation (négligence, imprudence, inattention)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Définitions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Notion de </a:t>
            </a:r>
            <a:r>
              <a:rPr lang="fr-FR" dirty="0" err="1" smtClean="0"/>
              <a:t>Rté</a:t>
            </a:r>
            <a:r>
              <a:rPr lang="fr-FR" dirty="0" smtClean="0"/>
              <a:t> en matière délictuelle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Notion de </a:t>
            </a:r>
            <a:r>
              <a:rPr lang="fr-FR" dirty="0" err="1" smtClean="0"/>
              <a:t>Rté</a:t>
            </a:r>
            <a:r>
              <a:rPr lang="fr-FR" dirty="0" smtClean="0"/>
              <a:t> en matière délictuelle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Confusion Délit pénal - civil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fr-FR" dirty="0" smtClean="0"/>
              <a:t>Délit civil peut ne pas être un D pénal = dol contractuel</a:t>
            </a:r>
          </a:p>
          <a:p>
            <a:pPr algn="just"/>
            <a:r>
              <a:rPr lang="fr-FR" dirty="0" smtClean="0"/>
              <a:t>Dans certains cas, </a:t>
            </a:r>
            <a:r>
              <a:rPr lang="fr-FR" dirty="0" err="1" smtClean="0"/>
              <a:t>Rté</a:t>
            </a:r>
            <a:r>
              <a:rPr lang="fr-FR" dirty="0" smtClean="0"/>
              <a:t> délictuelle et pénale = abandon de famille </a:t>
            </a:r>
          </a:p>
          <a:p>
            <a:pPr algn="just"/>
            <a:r>
              <a:rPr lang="fr-FR" dirty="0" smtClean="0"/>
              <a:t>Dans d’autres cas, </a:t>
            </a:r>
            <a:r>
              <a:rPr lang="fr-FR" dirty="0" err="1" smtClean="0"/>
              <a:t>Rté</a:t>
            </a:r>
            <a:r>
              <a:rPr lang="fr-FR" dirty="0" smtClean="0"/>
              <a:t> contractuelle et pénale = émission de chèques sans provision</a:t>
            </a:r>
            <a:endParaRPr lang="fr-FR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Différence entre </a:t>
            </a:r>
            <a:r>
              <a:rPr lang="fr-FR" dirty="0" err="1" smtClean="0"/>
              <a:t>Rté</a:t>
            </a:r>
            <a:r>
              <a:rPr lang="fr-FR" dirty="0" smtClean="0"/>
              <a:t> contractuelle et </a:t>
            </a:r>
            <a:r>
              <a:rPr lang="fr-FR" dirty="0" err="1" smtClean="0"/>
              <a:t>Rté</a:t>
            </a:r>
            <a:r>
              <a:rPr lang="fr-FR" dirty="0" smtClean="0"/>
              <a:t> délictuelle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fr-FR" b="1" dirty="0" err="1" smtClean="0"/>
              <a:t>Rté</a:t>
            </a:r>
            <a:r>
              <a:rPr lang="fr-FR" b="1" dirty="0" smtClean="0"/>
              <a:t> contractuelle = Effet du contrat </a:t>
            </a:r>
          </a:p>
          <a:p>
            <a:pPr algn="just"/>
            <a:r>
              <a:rPr lang="fr-FR" dirty="0" smtClean="0"/>
              <a:t>Prescription court du jour du Dommage + </a:t>
            </a:r>
            <a:r>
              <a:rPr lang="fr-FR" dirty="0" err="1" smtClean="0"/>
              <a:t>Oblig</a:t>
            </a:r>
            <a:r>
              <a:rPr lang="fr-FR" dirty="0" smtClean="0"/>
              <a:t> solidaire (in </a:t>
            </a:r>
            <a:r>
              <a:rPr lang="fr-FR" dirty="0" err="1" smtClean="0"/>
              <a:t>solidum</a:t>
            </a:r>
            <a:r>
              <a:rPr lang="fr-FR" dirty="0" smtClean="0"/>
              <a:t>) de plein droit entre les co-auteurs du délit civil + D imprévisible est réparé</a:t>
            </a:r>
          </a:p>
          <a:p>
            <a:pPr algn="ctr">
              <a:buNone/>
            </a:pPr>
            <a:r>
              <a:rPr lang="fr-FR" b="1" dirty="0" err="1" smtClean="0"/>
              <a:t>Rté</a:t>
            </a:r>
            <a:r>
              <a:rPr lang="fr-FR" b="1" dirty="0" smtClean="0"/>
              <a:t> délictuelle = Sources des Obligations</a:t>
            </a:r>
          </a:p>
          <a:p>
            <a:pPr algn="just"/>
            <a:r>
              <a:rPr lang="fr-FR" dirty="0" smtClean="0"/>
              <a:t>Prescription court du jour de la conclusion Ct</a:t>
            </a:r>
          </a:p>
          <a:p>
            <a:pPr algn="just"/>
            <a:r>
              <a:rPr lang="fr-FR" dirty="0" smtClean="0"/>
              <a:t>Solidarité de </a:t>
            </a:r>
            <a:r>
              <a:rPr lang="fr-FR" dirty="0" err="1" smtClean="0"/>
              <a:t>Rté</a:t>
            </a:r>
            <a:r>
              <a:rPr lang="fr-FR" dirty="0" smtClean="0"/>
              <a:t> ne se présume pas (en matière civile)</a:t>
            </a:r>
          </a:p>
          <a:p>
            <a:pPr algn="just"/>
            <a:endParaRPr lang="fr-F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Fondement de la </a:t>
            </a:r>
            <a:r>
              <a:rPr lang="fr-FR" dirty="0" err="1" smtClean="0"/>
              <a:t>Rté</a:t>
            </a:r>
            <a:r>
              <a:rPr lang="fr-FR" dirty="0" smtClean="0"/>
              <a:t> délictuelle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fr-FR" dirty="0" err="1" smtClean="0"/>
              <a:t>Pcp</a:t>
            </a:r>
            <a:r>
              <a:rPr lang="fr-FR" dirty="0" smtClean="0"/>
              <a:t> = Chacun a le </a:t>
            </a:r>
            <a:r>
              <a:rPr lang="fr-FR" dirty="0" err="1" smtClean="0"/>
              <a:t>dt</a:t>
            </a:r>
            <a:r>
              <a:rPr lang="fr-FR" dirty="0" smtClean="0"/>
              <a:t> d’agir = action peut nuire à autrui </a:t>
            </a:r>
          </a:p>
          <a:p>
            <a:pPr algn="ctr">
              <a:buNone/>
            </a:pPr>
            <a:r>
              <a:rPr lang="fr-FR" dirty="0" smtClean="0"/>
              <a:t>Mais quand cette nuisance ouvre </a:t>
            </a:r>
            <a:r>
              <a:rPr lang="fr-FR" dirty="0" err="1" smtClean="0"/>
              <a:t>dt</a:t>
            </a:r>
            <a:r>
              <a:rPr lang="fr-FR" dirty="0" smtClean="0"/>
              <a:t> à la réparation envers la victime ?</a:t>
            </a:r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2 théories de la </a:t>
            </a:r>
            <a:r>
              <a:rPr lang="fr-FR" dirty="0" err="1" smtClean="0"/>
              <a:t>Rté</a:t>
            </a:r>
            <a:r>
              <a:rPr lang="fr-FR" dirty="0" smtClean="0"/>
              <a:t> délictuelle</a:t>
            </a:r>
          </a:p>
          <a:p>
            <a:pPr>
              <a:buNone/>
            </a:pPr>
            <a:r>
              <a:rPr lang="fr-FR" b="1" dirty="0" smtClean="0"/>
              <a:t>Faute</a:t>
            </a:r>
          </a:p>
          <a:p>
            <a:pPr algn="r">
              <a:buNone/>
            </a:pPr>
            <a:r>
              <a:rPr lang="fr-FR" b="1" dirty="0" smtClean="0"/>
              <a:t>Risque</a:t>
            </a:r>
            <a:endParaRPr lang="fr-FR" b="1" dirty="0"/>
          </a:p>
        </p:txBody>
      </p:sp>
      <p:sp>
        <p:nvSpPr>
          <p:cNvPr id="4" name="Double flèche verticale 3"/>
          <p:cNvSpPr/>
          <p:nvPr/>
        </p:nvSpPr>
        <p:spPr>
          <a:xfrm>
            <a:off x="4355976" y="3645024"/>
            <a:ext cx="484632" cy="792088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727</Words>
  <Application>Microsoft Office PowerPoint</Application>
  <PresentationFormat>Affichage à l'écran (4:3)</PresentationFormat>
  <Paragraphs>87</Paragraphs>
  <Slides>15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18" baseType="lpstr">
      <vt:lpstr>Arial</vt:lpstr>
      <vt:lpstr>Calibri</vt:lpstr>
      <vt:lpstr>Thème Office</vt:lpstr>
      <vt:lpstr>RESPONSABILITE DELICTUELLE (RD)</vt:lpstr>
      <vt:lpstr>Autres régimes de la RD</vt:lpstr>
      <vt:lpstr>Définitions</vt:lpstr>
      <vt:lpstr>Définitions</vt:lpstr>
      <vt:lpstr>Notion de Rté en matière délictuelle</vt:lpstr>
      <vt:lpstr>Notion de Rté en matière délictuelle</vt:lpstr>
      <vt:lpstr>Confusion Délit pénal - civil</vt:lpstr>
      <vt:lpstr>Différence entre Rté contractuelle et Rté délictuelle</vt:lpstr>
      <vt:lpstr>Fondement de la Rté délictuelle</vt:lpstr>
      <vt:lpstr>FAUTE – art 77 DOC</vt:lpstr>
      <vt:lpstr>FAUTE – art 78 DOC</vt:lpstr>
      <vt:lpstr>FAUTE Comportement fautif </vt:lpstr>
      <vt:lpstr>FAUTE Comportement illicite </vt:lpstr>
      <vt:lpstr>RISQUE</vt:lpstr>
      <vt:lpstr>Rté du fait personnel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RESPONSABILITE DELICTUELLE</dc:title>
  <dc:creator>SPIRIT LOGISTICS</dc:creator>
  <cp:lastModifiedBy>Utilisateur Windows</cp:lastModifiedBy>
  <cp:revision>37</cp:revision>
  <dcterms:created xsi:type="dcterms:W3CDTF">2020-02-09T14:30:02Z</dcterms:created>
  <dcterms:modified xsi:type="dcterms:W3CDTF">2020-08-20T01:45:23Z</dcterms:modified>
</cp:coreProperties>
</file>